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eSPYVgWxJAv9bmHi8" TargetMode="External"/><Relationship Id="rId2" Type="http://schemas.openxmlformats.org/officeDocument/2006/relationships/hyperlink" Target="http://ppk.untan.ac.id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traceralumni.untan.ac.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DFB1-B462-4C85-B736-53868EDEC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19" y="167428"/>
            <a:ext cx="11848562" cy="1628774"/>
          </a:xfrm>
        </p:spPr>
        <p:txBody>
          <a:bodyPr>
            <a:normAutofit fontScale="90000"/>
          </a:bodyPr>
          <a:lstStyle/>
          <a:p>
            <a:br>
              <a:rPr lang="en-US" sz="3200" dirty="0"/>
            </a:br>
            <a:r>
              <a:rPr lang="en-US" sz="3200" dirty="0" err="1"/>
              <a:t>sosialisasi</a:t>
            </a:r>
            <a:br>
              <a:rPr lang="en-US" sz="3200" dirty="0"/>
            </a:br>
            <a:r>
              <a:rPr lang="en-US" sz="3200" dirty="0"/>
              <a:t>Pusat </a:t>
            </a: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Karir</a:t>
            </a:r>
            <a:r>
              <a:rPr lang="en-US" sz="3200" dirty="0"/>
              <a:t> </a:t>
            </a:r>
            <a:r>
              <a:rPr lang="en-US" sz="3200" dirty="0" err="1"/>
              <a:t>Universitas</a:t>
            </a:r>
            <a:r>
              <a:rPr lang="en-US" sz="3200" dirty="0"/>
              <a:t> </a:t>
            </a:r>
            <a:r>
              <a:rPr lang="en-US" sz="3200" dirty="0" err="1"/>
              <a:t>Tanjungpura</a:t>
            </a:r>
            <a:br>
              <a:rPr lang="en-US" sz="3200" dirty="0"/>
            </a:br>
            <a:r>
              <a:rPr lang="en-US" sz="3200" dirty="0"/>
              <a:t>PPK UNTAN </a:t>
            </a:r>
            <a:br>
              <a:rPr lang="en-US" sz="3200" dirty="0"/>
            </a:br>
            <a:r>
              <a:rPr lang="en-US" sz="3200" dirty="0"/>
              <a:t>(Career Development Center)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D9F7C-9928-4211-A5B2-E524729F7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3209" y="6171061"/>
            <a:ext cx="8637072" cy="770653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SELASA, Rabu, </a:t>
            </a:r>
            <a:r>
              <a:rPr lang="en-US" dirty="0" err="1"/>
              <a:t>kamis</a:t>
            </a:r>
            <a:r>
              <a:rPr lang="en-US" dirty="0"/>
              <a:t>, 25, 26, 27 </a:t>
            </a:r>
            <a:r>
              <a:rPr lang="en-US" dirty="0" err="1"/>
              <a:t>FEBRUari</a:t>
            </a:r>
            <a:r>
              <a:rPr lang="en-US" dirty="0"/>
              <a:t> 2020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AULA LPPPM, </a:t>
            </a:r>
            <a:r>
              <a:rPr lang="en-US" dirty="0" err="1"/>
              <a:t>untan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B39F5B-9480-4BAB-8740-E72F5258A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394" y="2319158"/>
            <a:ext cx="7491211" cy="34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0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5087D30-9944-4D00-9799-22F9E287AEAC}"/>
              </a:ext>
            </a:extLst>
          </p:cNvPr>
          <p:cNvSpPr/>
          <p:nvPr/>
        </p:nvSpPr>
        <p:spPr>
          <a:xfrm>
            <a:off x="360608" y="244701"/>
            <a:ext cx="1168113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FFFF00"/>
                </a:solidFill>
              </a:rPr>
              <a:t>Susunan</a:t>
            </a:r>
            <a:r>
              <a:rPr lang="en-US" sz="4000" b="1" u="sng" dirty="0">
                <a:solidFill>
                  <a:srgbClr val="FFFF00"/>
                </a:solidFill>
              </a:rPr>
              <a:t> </a:t>
            </a:r>
            <a:r>
              <a:rPr lang="en-US" sz="4000" b="1" u="sng" dirty="0" err="1">
                <a:solidFill>
                  <a:srgbClr val="FFFF00"/>
                </a:solidFill>
              </a:rPr>
              <a:t>Kepengurusan</a:t>
            </a:r>
            <a:endParaRPr lang="en-US" sz="4000" b="1" u="sng" dirty="0">
              <a:solidFill>
                <a:srgbClr val="FFFF00"/>
              </a:solidFill>
            </a:endParaRPr>
          </a:p>
          <a:p>
            <a:endParaRPr lang="en-US" sz="2400" dirty="0"/>
          </a:p>
          <a:p>
            <a:pPr algn="ctr"/>
            <a:r>
              <a:rPr lang="en-US" sz="2400" dirty="0" err="1">
                <a:solidFill>
                  <a:srgbClr val="FFFF00"/>
                </a:solidFill>
              </a:rPr>
              <a:t>Ketua</a:t>
            </a:r>
            <a:r>
              <a:rPr lang="en-US" sz="2400" dirty="0"/>
              <a:t>: Dr. Eng. Ferry Hadary, S.T., M.Eng.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DIVISI-DIVISI: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rgbClr val="FFFF00"/>
                </a:solidFill>
              </a:rPr>
              <a:t>Divisi Tracer </a:t>
            </a:r>
            <a:r>
              <a:rPr lang="en-US" sz="2400" dirty="0" err="1">
                <a:solidFill>
                  <a:srgbClr val="FFFF00"/>
                </a:solidFill>
              </a:rPr>
              <a:t>Studi</a:t>
            </a:r>
            <a:r>
              <a:rPr lang="en-US" sz="2400" dirty="0">
                <a:solidFill>
                  <a:srgbClr val="FFFF00"/>
                </a:solidFill>
              </a:rPr>
              <a:t> dan User </a:t>
            </a:r>
            <a:r>
              <a:rPr lang="en-US" sz="2400" dirty="0" err="1">
                <a:solidFill>
                  <a:srgbClr val="FFFF00"/>
                </a:solidFill>
              </a:rPr>
              <a:t>Survei</a:t>
            </a:r>
            <a:r>
              <a:rPr lang="en-US" sz="2400" dirty="0"/>
              <a:t>: </a:t>
            </a:r>
            <a:r>
              <a:rPr lang="en-US" sz="2400" dirty="0" err="1"/>
              <a:t>Rikhsan</a:t>
            </a:r>
            <a:r>
              <a:rPr lang="en-US" sz="2400" dirty="0"/>
              <a:t> </a:t>
            </a:r>
            <a:r>
              <a:rPr lang="en-US" sz="2400" dirty="0" err="1"/>
              <a:t>Kurniatuhadi</a:t>
            </a:r>
            <a:r>
              <a:rPr lang="en-US" sz="2400" dirty="0"/>
              <a:t>, </a:t>
            </a:r>
            <a:r>
              <a:rPr lang="en-US" sz="2400" dirty="0" err="1"/>
              <a:t>M.Si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2. Divisi </a:t>
            </a:r>
            <a:r>
              <a:rPr lang="en-US" sz="2400" dirty="0" err="1">
                <a:solidFill>
                  <a:srgbClr val="FFFF00"/>
                </a:solidFill>
              </a:rPr>
              <a:t>Pelatihan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Magang</a:t>
            </a:r>
            <a:r>
              <a:rPr lang="en-US" sz="2400" dirty="0">
                <a:solidFill>
                  <a:srgbClr val="FFFF00"/>
                </a:solidFill>
              </a:rPr>
              <a:t> dan </a:t>
            </a:r>
            <a:r>
              <a:rPr lang="en-US" sz="2400" dirty="0" err="1">
                <a:solidFill>
                  <a:srgbClr val="FFFF00"/>
                </a:solidFill>
              </a:rPr>
              <a:t>Pengenalan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Kemampuan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Diri</a:t>
            </a:r>
            <a:r>
              <a:rPr lang="en-US" sz="2400" dirty="0"/>
              <a:t>: Dr. Sri </a:t>
            </a:r>
            <a:r>
              <a:rPr lang="en-US" sz="2400" dirty="0" err="1"/>
              <a:t>Kurniawati</a:t>
            </a:r>
            <a:r>
              <a:rPr lang="en-US" sz="2400" dirty="0"/>
              <a:t>, S.E., M.Sc.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4. Divisi Data dan </a:t>
            </a:r>
            <a:r>
              <a:rPr lang="en-US" sz="2400" dirty="0" err="1">
                <a:solidFill>
                  <a:srgbClr val="FFFF00"/>
                </a:solidFill>
              </a:rPr>
              <a:t>Teknologi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Informasi</a:t>
            </a:r>
            <a:r>
              <a:rPr lang="en-US" sz="2400" dirty="0"/>
              <a:t>: </a:t>
            </a:r>
            <a:r>
              <a:rPr lang="en-US" sz="2400" dirty="0" err="1"/>
              <a:t>Morteza</a:t>
            </a:r>
            <a:r>
              <a:rPr lang="en-US" sz="2400" dirty="0"/>
              <a:t> </a:t>
            </a:r>
            <a:r>
              <a:rPr lang="en-US" sz="2400" dirty="0" err="1"/>
              <a:t>Muthahhari</a:t>
            </a:r>
            <a:r>
              <a:rPr lang="en-US" sz="2400" dirty="0"/>
              <a:t>, </a:t>
            </a:r>
            <a:r>
              <a:rPr lang="en-US" sz="2400" dirty="0" err="1"/>
              <a:t>S.Kom</a:t>
            </a:r>
            <a:r>
              <a:rPr lang="en-US" sz="2400" dirty="0"/>
              <a:t>., M.T.I.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3. Divisi </a:t>
            </a:r>
            <a:r>
              <a:rPr lang="en-US" sz="2400" dirty="0" err="1">
                <a:solidFill>
                  <a:srgbClr val="FFFF00"/>
                </a:solidFill>
              </a:rPr>
              <a:t>Humas</a:t>
            </a:r>
            <a:r>
              <a:rPr lang="en-US" sz="2400" dirty="0">
                <a:solidFill>
                  <a:srgbClr val="FFFF00"/>
                </a:solidFill>
              </a:rPr>
              <a:t> (</a:t>
            </a:r>
            <a:r>
              <a:rPr lang="en-US" sz="2400" dirty="0" err="1">
                <a:solidFill>
                  <a:srgbClr val="FFFF00"/>
                </a:solidFill>
              </a:rPr>
              <a:t>Sekretaris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  <a:r>
              <a:rPr lang="en-US" sz="2400" dirty="0"/>
              <a:t>: </a:t>
            </a:r>
            <a:r>
              <a:rPr lang="en-US" sz="2400" dirty="0" err="1"/>
              <a:t>Yunita</a:t>
            </a:r>
            <a:r>
              <a:rPr lang="en-US" sz="2400" dirty="0"/>
              <a:t> </a:t>
            </a:r>
            <a:r>
              <a:rPr lang="en-US" sz="2400" dirty="0" err="1"/>
              <a:t>Magrima</a:t>
            </a:r>
            <a:r>
              <a:rPr lang="en-US" sz="2400" dirty="0"/>
              <a:t> </a:t>
            </a:r>
            <a:r>
              <a:rPr lang="en-US" sz="2400" dirty="0" err="1"/>
              <a:t>Anzani</a:t>
            </a:r>
            <a:r>
              <a:rPr lang="en-US" sz="2400" dirty="0"/>
              <a:t>, </a:t>
            </a:r>
            <a:r>
              <a:rPr lang="en-US" sz="2400" dirty="0" err="1"/>
              <a:t>S.Pi</a:t>
            </a:r>
            <a:r>
              <a:rPr lang="en-US" sz="2400" dirty="0"/>
              <a:t>., </a:t>
            </a:r>
            <a:r>
              <a:rPr lang="en-US" sz="2400" dirty="0" err="1"/>
              <a:t>M.Si</a:t>
            </a:r>
            <a:r>
              <a:rPr lang="en-US" sz="2400" dirty="0"/>
              <a:t>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CREW:</a:t>
            </a:r>
          </a:p>
          <a:p>
            <a:pPr marL="342900" indent="-342900" algn="ctr">
              <a:buAutoNum type="arabicPeriod"/>
            </a:pPr>
            <a:r>
              <a:rPr lang="en-US" sz="2400" dirty="0" err="1"/>
              <a:t>Jamiat</a:t>
            </a:r>
            <a:r>
              <a:rPr lang="en-US" sz="2400" dirty="0"/>
              <a:t>, S.T     2. Edwin </a:t>
            </a:r>
            <a:r>
              <a:rPr lang="en-US" sz="2400" dirty="0" err="1"/>
              <a:t>Pradana</a:t>
            </a:r>
            <a:r>
              <a:rPr lang="en-US" sz="2400" dirty="0"/>
              <a:t>     3. </a:t>
            </a:r>
            <a:r>
              <a:rPr lang="en-US" sz="2400" dirty="0" err="1"/>
              <a:t>Egi</a:t>
            </a:r>
            <a:r>
              <a:rPr lang="en-US" sz="2400" dirty="0"/>
              <a:t> </a:t>
            </a:r>
            <a:r>
              <a:rPr lang="en-US" sz="2400" dirty="0" err="1"/>
              <a:t>Pangestu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2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8C009F-CB99-4871-8A9F-32B54826C47D}"/>
              </a:ext>
            </a:extLst>
          </p:cNvPr>
          <p:cNvSpPr/>
          <p:nvPr/>
        </p:nvSpPr>
        <p:spPr>
          <a:xfrm>
            <a:off x="605307" y="132090"/>
            <a:ext cx="11062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algn="ctr"/>
            <a:r>
              <a:rPr lang="en-US" sz="2800" b="1" u="sng" dirty="0" err="1">
                <a:solidFill>
                  <a:srgbClr val="FFFF00"/>
                </a:solidFill>
                <a:latin typeface="Corbel" panose="020B0503020204020204" pitchFamily="34" charset="0"/>
              </a:rPr>
              <a:t>Rencana</a:t>
            </a:r>
            <a:r>
              <a:rPr lang="en-US" sz="2800" b="1" u="sng" dirty="0">
                <a:solidFill>
                  <a:srgbClr val="FFFF00"/>
                </a:solidFill>
                <a:latin typeface="Corbel" panose="020B0503020204020204" pitchFamily="34" charset="0"/>
              </a:rPr>
              <a:t> </a:t>
            </a:r>
            <a:r>
              <a:rPr lang="en-US" sz="2800" b="1" u="sng" dirty="0" err="1">
                <a:solidFill>
                  <a:srgbClr val="FFFF00"/>
                </a:solidFill>
                <a:latin typeface="Corbel" panose="020B0503020204020204" pitchFamily="34" charset="0"/>
              </a:rPr>
              <a:t>Kegiatan</a:t>
            </a:r>
            <a:endParaRPr lang="en-US" sz="2800" b="1" u="sng" dirty="0">
              <a:solidFill>
                <a:srgbClr val="FFFF00"/>
              </a:solidFill>
              <a:latin typeface="Corbel" panose="020B0503020204020204" pitchFamily="34" charset="0"/>
            </a:endParaRPr>
          </a:p>
          <a:p>
            <a:pPr algn="ctr"/>
            <a:endParaRPr lang="en-US" sz="2800" dirty="0">
              <a:latin typeface="Corbel" panose="020B0503020204020204" pitchFamily="34" charset="0"/>
            </a:endParaRP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1.Seminar/</a:t>
            </a:r>
            <a:r>
              <a:rPr lang="en-US" sz="2800" dirty="0" err="1">
                <a:latin typeface="Corbel" panose="020B0503020204020204" pitchFamily="34" charset="0"/>
              </a:rPr>
              <a:t>Pelatihan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Karir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2.Magang/</a:t>
            </a:r>
            <a:r>
              <a:rPr lang="en-US" sz="2800" i="1" dirty="0">
                <a:latin typeface="Corbel" panose="020B0503020204020204" pitchFamily="34" charset="0"/>
              </a:rPr>
              <a:t>Internship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3.Bursa </a:t>
            </a:r>
            <a:r>
              <a:rPr lang="en-US" sz="2800" dirty="0" err="1">
                <a:latin typeface="Corbel" panose="020B0503020204020204" pitchFamily="34" charset="0"/>
              </a:rPr>
              <a:t>Kerja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i="1" dirty="0">
                <a:latin typeface="Corbel" panose="020B0503020204020204" pitchFamily="34" charset="0"/>
              </a:rPr>
              <a:t>Online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4.Pameran </a:t>
            </a:r>
            <a:r>
              <a:rPr lang="en-US" sz="2800" dirty="0" err="1">
                <a:latin typeface="Corbel" panose="020B0503020204020204" pitchFamily="34" charset="0"/>
              </a:rPr>
              <a:t>Kesempatan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  <a:r>
              <a:rPr lang="en-US" sz="2800" dirty="0" err="1">
                <a:latin typeface="Corbel" panose="020B0503020204020204" pitchFamily="34" charset="0"/>
              </a:rPr>
              <a:t>Kerja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5.Konseling </a:t>
            </a:r>
            <a:r>
              <a:rPr lang="en-US" sz="2800" dirty="0" err="1">
                <a:latin typeface="Corbel" panose="020B0503020204020204" pitchFamily="34" charset="0"/>
              </a:rPr>
              <a:t>Karir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6.Rekrutmen </a:t>
            </a:r>
            <a:r>
              <a:rPr lang="en-US" sz="2800" dirty="0" err="1">
                <a:latin typeface="Corbel" panose="020B0503020204020204" pitchFamily="34" charset="0"/>
              </a:rPr>
              <a:t>Kampus</a:t>
            </a:r>
            <a:r>
              <a:rPr lang="en-US" sz="28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7.Tracer Study </a:t>
            </a:r>
          </a:p>
          <a:p>
            <a:pPr algn="ctr"/>
            <a:endParaRPr lang="en-US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5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494390F-72EF-4AEE-84A9-88F32C7E4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44220"/>
              </p:ext>
            </p:extLst>
          </p:nvPr>
        </p:nvGraphicFramePr>
        <p:xfrm>
          <a:off x="154546" y="347728"/>
          <a:ext cx="11887201" cy="5474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065">
                  <a:extLst>
                    <a:ext uri="{9D8B030D-6E8A-4147-A177-3AD203B41FA5}">
                      <a16:colId xmlns:a16="http://schemas.microsoft.com/office/drawing/2014/main" val="3961652106"/>
                    </a:ext>
                  </a:extLst>
                </a:gridCol>
                <a:gridCol w="3876541">
                  <a:extLst>
                    <a:ext uri="{9D8B030D-6E8A-4147-A177-3AD203B41FA5}">
                      <a16:colId xmlns:a16="http://schemas.microsoft.com/office/drawing/2014/main" val="3722773344"/>
                    </a:ext>
                  </a:extLst>
                </a:gridCol>
                <a:gridCol w="2627290">
                  <a:extLst>
                    <a:ext uri="{9D8B030D-6E8A-4147-A177-3AD203B41FA5}">
                      <a16:colId xmlns:a16="http://schemas.microsoft.com/office/drawing/2014/main" val="3348605591"/>
                    </a:ext>
                  </a:extLst>
                </a:gridCol>
                <a:gridCol w="1738648">
                  <a:extLst>
                    <a:ext uri="{9D8B030D-6E8A-4147-A177-3AD203B41FA5}">
                      <a16:colId xmlns:a16="http://schemas.microsoft.com/office/drawing/2014/main" val="1067573098"/>
                    </a:ext>
                  </a:extLst>
                </a:gridCol>
                <a:gridCol w="3013657">
                  <a:extLst>
                    <a:ext uri="{9D8B030D-6E8A-4147-A177-3AD203B41FA5}">
                      <a16:colId xmlns:a16="http://schemas.microsoft.com/office/drawing/2014/main" val="953520113"/>
                    </a:ext>
                  </a:extLst>
                </a:gridCol>
              </a:tblGrid>
              <a:tr h="214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Kegiatan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Waktu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Tempat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PIC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3300027862"/>
                  </a:ext>
                </a:extLst>
              </a:tr>
              <a:tr h="432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Rekrutment Internship dari Perusahaan Jepang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Senin, Selasa, 27-28 Januari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Pak </a:t>
                      </a:r>
                      <a:r>
                        <a:rPr lang="en-US" sz="1800" dirty="0" err="1">
                          <a:effectLst/>
                        </a:rPr>
                        <a:t>Alfino</a:t>
                      </a:r>
                      <a:r>
                        <a:rPr lang="en-US" sz="1800">
                          <a:effectLst/>
                        </a:rPr>
                        <a:t>, PPK 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2188771914"/>
                  </a:ext>
                </a:extLst>
              </a:tr>
              <a:tr h="439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Penyempurnaan</a:t>
                      </a:r>
                      <a:r>
                        <a:rPr lang="en-US" sz="1800" dirty="0">
                          <a:effectLst/>
                        </a:rPr>
                        <a:t> Website Tracer Study UNTAN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Februari-Maret,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Pak </a:t>
                      </a:r>
                      <a:r>
                        <a:rPr lang="en-US" sz="1800" dirty="0" err="1">
                          <a:effectLst/>
                        </a:rPr>
                        <a:t>Morteza</a:t>
                      </a:r>
                      <a:r>
                        <a:rPr lang="en-US" sz="1800" dirty="0">
                          <a:effectLst/>
                        </a:rPr>
                        <a:t>, Pak </a:t>
                      </a:r>
                      <a:r>
                        <a:rPr lang="en-US" sz="1800" dirty="0" err="1">
                          <a:effectLst/>
                        </a:rPr>
                        <a:t>Rikhsan</a:t>
                      </a:r>
                      <a:endParaRPr lang="en-US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Egi</a:t>
                      </a:r>
                      <a:r>
                        <a:rPr lang="en-US" sz="1800" dirty="0">
                          <a:effectLst/>
                        </a:rPr>
                        <a:t> dan Edwin)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4116402362"/>
                  </a:ext>
                </a:extLst>
              </a:tr>
              <a:tr h="4399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Pembuatan</a:t>
                      </a:r>
                      <a:r>
                        <a:rPr lang="en-US" sz="1800" dirty="0">
                          <a:effectLst/>
                        </a:rPr>
                        <a:t> Website PPK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Februari-Maret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Pak Morteza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(Egi dan Edwin)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2502183878"/>
                  </a:ext>
                </a:extLst>
              </a:tr>
              <a:tr h="65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Campus Hiring dari PT. Anugrah Argon Medica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Selasa, 18 Februari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Aula LP3M, 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Ferry Hadary, </a:t>
                      </a:r>
                      <a:r>
                        <a:rPr lang="en-US" sz="1800" dirty="0" err="1">
                          <a:effectLst/>
                        </a:rPr>
                        <a:t>Jamiat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3669451986"/>
                  </a:ext>
                </a:extLst>
              </a:tr>
              <a:tr h="65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Sosialisasi Tracer Study kepada 97 Kaprodi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Selasa, Rabu, Kamis, 25, 26, 27 Februari 2020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Aula LP3M, 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PPK 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399311686"/>
                  </a:ext>
                </a:extLst>
              </a:tr>
              <a:tr h="65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Pelatihan Pengembangan Atribut Softskills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April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Gedung Konferensi 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Ibu</a:t>
                      </a:r>
                      <a:r>
                        <a:rPr lang="en-US" sz="1800" dirty="0">
                          <a:effectLst/>
                        </a:rPr>
                        <a:t> Sri </a:t>
                      </a:r>
                      <a:r>
                        <a:rPr lang="en-US" sz="1800" dirty="0" err="1">
                          <a:effectLst/>
                        </a:rPr>
                        <a:t>Kurniawati</a:t>
                      </a:r>
                      <a:r>
                        <a:rPr lang="en-US" sz="1800" dirty="0">
                          <a:effectLst/>
                        </a:rPr>
                        <a:t>,            </a:t>
                      </a:r>
                      <a:r>
                        <a:rPr lang="en-US" sz="1800" dirty="0" err="1">
                          <a:effectLst/>
                        </a:rPr>
                        <a:t>Ibu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Yunita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2536944222"/>
                  </a:ext>
                </a:extLst>
              </a:tr>
              <a:tr h="432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Campus Hiring dari WINGS Group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Selasa, 14 April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Ferry Hadary, </a:t>
                      </a:r>
                      <a:r>
                        <a:rPr lang="en-US" sz="1800" dirty="0" err="1">
                          <a:effectLst/>
                        </a:rPr>
                        <a:t>Jamiat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3581952781"/>
                  </a:ext>
                </a:extLst>
              </a:tr>
              <a:tr h="873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EXPO: Bursa Kerja dan Expo Produk Unggulan Dosen, Mahasiswa (PKM, Riset, Start Up)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April/Mei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Gedung Konferensi UNTAN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PPK UNTAN, IBT UNTAN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50" marR="61050" marT="0" marB="0"/>
                </a:tc>
                <a:extLst>
                  <a:ext uri="{0D108BD9-81ED-4DB2-BD59-A6C34878D82A}">
                    <a16:rowId xmlns:a16="http://schemas.microsoft.com/office/drawing/2014/main" val="4139118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8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462A82-C0B3-4E70-A90D-10089768971E}"/>
              </a:ext>
            </a:extLst>
          </p:cNvPr>
          <p:cNvSpPr/>
          <p:nvPr/>
        </p:nvSpPr>
        <p:spPr>
          <a:xfrm>
            <a:off x="1073240" y="138494"/>
            <a:ext cx="10045520" cy="385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Alamat website Pusat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Pengembangan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UNTAN (PPK UNTAN)</a:t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hlinkClick r:id="rId2"/>
              </a:rPr>
              <a:t>http://ppk.untan.ac.id/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Survey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Tanjungpura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https://forms.gle/eSPYVgWxJAv9bmHi8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Tracer Study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Tanjungpura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highlight>
                  <a:srgbClr val="FFFF00"/>
                </a:highlight>
                <a:hlinkClick r:id="rId4"/>
              </a:rPr>
              <a:t>http://traceralumni.untan.ac.id/</a:t>
            </a:r>
            <a:endParaRPr lang="en-US" sz="2400" u="sng" dirty="0">
              <a:solidFill>
                <a:srgbClr val="0563C1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3EAEB2-BF89-44AB-A6A1-9B62F5919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112" y="4112451"/>
            <a:ext cx="5465472" cy="1724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4C00FB-6681-4586-B351-C99091004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2418" y="4112451"/>
            <a:ext cx="5465472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181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670</TotalTime>
  <Words>407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Rockwell</vt:lpstr>
      <vt:lpstr>Gallery</vt:lpstr>
      <vt:lpstr> sosialisasi Pusat Pengembangan Karir Universitas Tanjungpura PPK UNTAN  (Career Development Center)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Pusat Pengembangan Karir Universitas Tanjungpura  (Career Development Center)</dc:title>
  <dc:creator>Ferry Hadary</dc:creator>
  <cp:lastModifiedBy>Ferry Hadary</cp:lastModifiedBy>
  <cp:revision>26</cp:revision>
  <dcterms:created xsi:type="dcterms:W3CDTF">2020-01-16T04:40:07Z</dcterms:created>
  <dcterms:modified xsi:type="dcterms:W3CDTF">2020-02-24T14:03:28Z</dcterms:modified>
</cp:coreProperties>
</file>