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charts/chart3.xml" ContentType="application/vnd.openxmlformats-officedocument.drawingml.char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79" r:id="rId3"/>
    <p:sldId id="257" r:id="rId4"/>
    <p:sldId id="259" r:id="rId5"/>
    <p:sldId id="258" r:id="rId6"/>
    <p:sldId id="271" r:id="rId7"/>
    <p:sldId id="262" r:id="rId8"/>
    <p:sldId id="261" r:id="rId9"/>
    <p:sldId id="263" r:id="rId10"/>
    <p:sldId id="265" r:id="rId11"/>
    <p:sldId id="264" r:id="rId12"/>
    <p:sldId id="266" r:id="rId13"/>
    <p:sldId id="267" r:id="rId14"/>
    <p:sldId id="268" r:id="rId15"/>
    <p:sldId id="269" r:id="rId16"/>
    <p:sldId id="272" r:id="rId17"/>
    <p:sldId id="273" r:id="rId18"/>
    <p:sldId id="274" r:id="rId19"/>
    <p:sldId id="275" r:id="rId20"/>
    <p:sldId id="277" r:id="rId21"/>
    <p:sldId id="276" r:id="rId22"/>
    <p:sldId id="278" r:id="rId23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''LENOVO''\AppData\Roaming\Microsoft\Excel\master2019%20(version%201)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''LENOVO''\Documents\master2019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''LENOVO''\AppData\Roaming\Microsoft\Excel\master2019%20(version%201)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''LENOVO''\AppData\Roaming\Microsoft\Excel\master2019%20(version%201)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d-ID"/>
  <c:chart>
    <c:title>
      <c:tx>
        <c:rich>
          <a:bodyPr/>
          <a:lstStyle/>
          <a:p>
            <a:pPr>
              <a:defRPr/>
            </a:pPr>
            <a:r>
              <a:rPr lang="en-US" sz="1400"/>
              <a:t>Persentase Partisipasi Alumni Lulusan 2017</a:t>
            </a:r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/>
                      <a:t>Alumni </a:t>
                    </a:r>
                    <a:r>
                      <a:rPr lang="en-US" dirty="0" err="1"/>
                      <a:t>terdata</a:t>
                    </a:r>
                    <a:r>
                      <a:rPr lang="en-US" dirty="0"/>
                      <a:t>
</a:t>
                    </a:r>
                    <a:r>
                      <a:rPr lang="id-ID" dirty="0" smtClean="0"/>
                      <a:t>66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CatName val="1"/>
              <c:showPercent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/>
                      <a:t>Alumni </a:t>
                    </a:r>
                    <a:r>
                      <a:rPr lang="en-US" dirty="0" err="1"/>
                      <a:t>tidak</a:t>
                    </a:r>
                    <a:r>
                      <a:rPr lang="en-US" dirty="0"/>
                      <a:t> </a:t>
                    </a:r>
                    <a:r>
                      <a:rPr lang="en-US" dirty="0" err="1"/>
                      <a:t>terdata</a:t>
                    </a:r>
                    <a:r>
                      <a:rPr lang="en-US" dirty="0"/>
                      <a:t>
</a:t>
                    </a:r>
                    <a:r>
                      <a:rPr lang="id-ID" dirty="0" smtClean="0"/>
                      <a:t>34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CatName val="1"/>
              <c:showPercent val="1"/>
            </c:dLbl>
            <c:spPr>
              <a:noFill/>
              <a:ln>
                <a:noFill/>
              </a:ln>
              <a:effectLst/>
            </c:spPr>
            <c:showCatName val="1"/>
            <c:showPercent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Sheet2!$C$18:$D$18</c:f>
              <c:strCache>
                <c:ptCount val="2"/>
                <c:pt idx="0">
                  <c:v>Alumni terdata</c:v>
                </c:pt>
                <c:pt idx="1">
                  <c:v>Alumni tidak terdata</c:v>
                </c:pt>
              </c:strCache>
            </c:strRef>
          </c:cat>
          <c:val>
            <c:numRef>
              <c:f>Sheet2!$C$19:$D$19</c:f>
              <c:numCache>
                <c:formatCode>General</c:formatCode>
                <c:ptCount val="2"/>
                <c:pt idx="0">
                  <c:v>2012</c:v>
                </c:pt>
                <c:pt idx="1">
                  <c:v>1486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E60-FE49-B799-9484603474BD}"/>
            </c:ext>
          </c:extLst>
        </c:ser>
        <c:dLbls>
          <c:showCatName val="1"/>
          <c:showPercent val="1"/>
        </c:dLbls>
      </c:pie3DChart>
    </c:plotArea>
    <c:plotVisOnly val="1"/>
    <c:dispBlanksAs val="zero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d-ID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showPercent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Sheet2!$F$3:$F$11</c:f>
              <c:strCache>
                <c:ptCount val="9"/>
                <c:pt idx="0">
                  <c:v>FEB</c:v>
                </c:pt>
                <c:pt idx="1">
                  <c:v>PERTANIAN</c:v>
                </c:pt>
                <c:pt idx="2">
                  <c:v>FISIPOL</c:v>
                </c:pt>
                <c:pt idx="3">
                  <c:v>FMIPA</c:v>
                </c:pt>
                <c:pt idx="4">
                  <c:v>FK</c:v>
                </c:pt>
                <c:pt idx="5">
                  <c:v>FKIP</c:v>
                </c:pt>
                <c:pt idx="6">
                  <c:v>FT</c:v>
                </c:pt>
                <c:pt idx="7">
                  <c:v>FH</c:v>
                </c:pt>
                <c:pt idx="8">
                  <c:v>FAHUTAN</c:v>
                </c:pt>
              </c:strCache>
            </c:strRef>
          </c:cat>
          <c:val>
            <c:numRef>
              <c:f>Sheet2!$G$3:$G$11</c:f>
              <c:numCache>
                <c:formatCode>General</c:formatCode>
                <c:ptCount val="9"/>
                <c:pt idx="0">
                  <c:v>59</c:v>
                </c:pt>
                <c:pt idx="1">
                  <c:v>101</c:v>
                </c:pt>
                <c:pt idx="2">
                  <c:v>260</c:v>
                </c:pt>
                <c:pt idx="3">
                  <c:v>173</c:v>
                </c:pt>
                <c:pt idx="4">
                  <c:v>245</c:v>
                </c:pt>
                <c:pt idx="5">
                  <c:v>894</c:v>
                </c:pt>
                <c:pt idx="6">
                  <c:v>81</c:v>
                </c:pt>
                <c:pt idx="7">
                  <c:v>186</c:v>
                </c:pt>
                <c:pt idx="8">
                  <c:v>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C12-0945-A196-4B8E6CDC011C}"/>
            </c:ext>
          </c:extLst>
        </c:ser>
        <c:dLbls>
          <c:showPercent val="1"/>
        </c:dLbls>
      </c:pie3DChart>
    </c:plotArea>
    <c:legend>
      <c:legendPos val="r"/>
      <c:layout/>
    </c:legend>
    <c:plotVisOnly val="1"/>
    <c:dispBlanksAs val="zero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d-ID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cat>
            <c:strRef>
              <c:f>Sheet1!$A$1:$A$9</c:f>
              <c:strCache>
                <c:ptCount val="9"/>
                <c:pt idx="0">
                  <c:v>FEB</c:v>
                </c:pt>
                <c:pt idx="1">
                  <c:v>FH</c:v>
                </c:pt>
                <c:pt idx="2">
                  <c:v>FISIP</c:v>
                </c:pt>
                <c:pt idx="3">
                  <c:v>FK</c:v>
                </c:pt>
                <c:pt idx="4">
                  <c:v>FAHUTAN</c:v>
                </c:pt>
                <c:pt idx="5">
                  <c:v>FKIP</c:v>
                </c:pt>
                <c:pt idx="6">
                  <c:v>FMIPA</c:v>
                </c:pt>
                <c:pt idx="7">
                  <c:v>FAPERTA</c:v>
                </c:pt>
                <c:pt idx="8">
                  <c:v>FT</c:v>
                </c:pt>
              </c:strCache>
            </c:strRef>
          </c:cat>
          <c:val>
            <c:numRef>
              <c:f>Sheet1!$B$1:$B$9</c:f>
              <c:numCache>
                <c:formatCode>General</c:formatCode>
                <c:ptCount val="9"/>
                <c:pt idx="0">
                  <c:v>603</c:v>
                </c:pt>
                <c:pt idx="1">
                  <c:v>377</c:v>
                </c:pt>
                <c:pt idx="2">
                  <c:v>443</c:v>
                </c:pt>
                <c:pt idx="3">
                  <c:v>300</c:v>
                </c:pt>
                <c:pt idx="4">
                  <c:v>124</c:v>
                </c:pt>
                <c:pt idx="5">
                  <c:v>1250</c:v>
                </c:pt>
                <c:pt idx="6">
                  <c:v>229</c:v>
                </c:pt>
                <c:pt idx="7">
                  <c:v>328</c:v>
                </c:pt>
                <c:pt idx="8">
                  <c:v>300</c:v>
                </c:pt>
              </c:numCache>
            </c:numRef>
          </c:val>
        </c:ser>
        <c:dLbls>
          <c:showVal val="1"/>
        </c:dLbls>
        <c:shape val="box"/>
        <c:axId val="116437376"/>
        <c:axId val="116438912"/>
        <c:axId val="0"/>
      </c:bar3DChart>
      <c:catAx>
        <c:axId val="116437376"/>
        <c:scaling>
          <c:orientation val="minMax"/>
        </c:scaling>
        <c:axPos val="b"/>
        <c:majorTickMark val="none"/>
        <c:tickLblPos val="nextTo"/>
        <c:crossAx val="116438912"/>
        <c:crosses val="autoZero"/>
        <c:auto val="1"/>
        <c:lblAlgn val="ctr"/>
        <c:lblOffset val="100"/>
      </c:catAx>
      <c:valAx>
        <c:axId val="116438912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16437376"/>
        <c:crosses val="autoZero"/>
        <c:crossBetween val="between"/>
      </c:valAx>
    </c:plotArea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d-ID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showPercent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Sheet2!$K$15:$M$15</c:f>
              <c:strCache>
                <c:ptCount val="3"/>
                <c:pt idx="0">
                  <c:v>Kontak telfon alumni tidak dapat dihubungi, surel tidak tersedia</c:v>
                </c:pt>
                <c:pt idx="1">
                  <c:v>kontak telfon tidak direspon, surel tidak tersedia</c:v>
                </c:pt>
                <c:pt idx="2">
                  <c:v>Surel tidak direspon, kontak telfon tidak dapat dihubungi</c:v>
                </c:pt>
              </c:strCache>
            </c:strRef>
          </c:cat>
          <c:val>
            <c:numRef>
              <c:f>Sheet2!$K$16:$M$16</c:f>
              <c:numCache>
                <c:formatCode>General</c:formatCode>
                <c:ptCount val="3"/>
                <c:pt idx="0">
                  <c:v>459</c:v>
                </c:pt>
                <c:pt idx="1">
                  <c:v>122</c:v>
                </c:pt>
                <c:pt idx="2">
                  <c:v>905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73E-FC44-9418-A5C5CA5D87B2}"/>
            </c:ext>
          </c:extLst>
        </c:ser>
        <c:dLbls>
          <c:showPercent val="1"/>
        </c:dLbls>
      </c:pie3DChart>
    </c:plotArea>
    <c:legend>
      <c:legendPos val="r"/>
      <c:layout>
        <c:manualLayout>
          <c:xMode val="edge"/>
          <c:yMode val="edge"/>
          <c:x val="0.61439830328929879"/>
          <c:y val="0.19481631670555125"/>
          <c:w val="0.37329686236413012"/>
          <c:h val="0.47203850988234436"/>
        </c:manualLayout>
      </c:layout>
    </c:legend>
    <c:plotVisOnly val="1"/>
    <c:dispBlanksAs val="zero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d-ID"/>
  <c:chart>
    <c:view3D>
      <c:rAngAx val="1"/>
    </c:view3D>
    <c:plotArea>
      <c:layout/>
      <c:bar3DChart>
        <c:barDir val="col"/>
        <c:grouping val="clustered"/>
        <c:ser>
          <c:idx val="1"/>
          <c:order val="0"/>
          <c:tx>
            <c:strRef>
              <c:f>Sheet4!$D$15</c:f>
              <c:strCache>
                <c:ptCount val="1"/>
                <c:pt idx="0">
                  <c:v>Kontak telfon alumni tidak dapat dihubungi, surel tidak tersedia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Sheet4!$B$16:$B$24</c:f>
              <c:strCache>
                <c:ptCount val="9"/>
                <c:pt idx="0">
                  <c:v>FEB</c:v>
                </c:pt>
                <c:pt idx="1">
                  <c:v>FAPERTA</c:v>
                </c:pt>
                <c:pt idx="2">
                  <c:v>FISIP</c:v>
                </c:pt>
                <c:pt idx="3">
                  <c:v>FMIPA</c:v>
                </c:pt>
                <c:pt idx="4">
                  <c:v>FK</c:v>
                </c:pt>
                <c:pt idx="5">
                  <c:v>FKIP</c:v>
                </c:pt>
                <c:pt idx="6">
                  <c:v>FT</c:v>
                </c:pt>
                <c:pt idx="7">
                  <c:v>FH</c:v>
                </c:pt>
                <c:pt idx="8">
                  <c:v>FAHUTAN</c:v>
                </c:pt>
              </c:strCache>
            </c:strRef>
          </c:cat>
          <c:val>
            <c:numRef>
              <c:f>Sheet4!$D$16:$D$24</c:f>
              <c:numCache>
                <c:formatCode>General</c:formatCode>
                <c:ptCount val="9"/>
                <c:pt idx="0">
                  <c:v>0</c:v>
                </c:pt>
                <c:pt idx="1">
                  <c:v>100</c:v>
                </c:pt>
                <c:pt idx="2">
                  <c:v>64.39</c:v>
                </c:pt>
                <c:pt idx="3">
                  <c:v>0</c:v>
                </c:pt>
                <c:pt idx="4">
                  <c:v>55.17</c:v>
                </c:pt>
                <c:pt idx="5">
                  <c:v>12.54</c:v>
                </c:pt>
                <c:pt idx="6">
                  <c:v>37.61</c:v>
                </c:pt>
                <c:pt idx="7">
                  <c:v>100</c:v>
                </c:pt>
                <c:pt idx="8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8CD-B94C-890E-502CF9BAE89E}"/>
            </c:ext>
          </c:extLst>
        </c:ser>
        <c:ser>
          <c:idx val="2"/>
          <c:order val="1"/>
          <c:tx>
            <c:strRef>
              <c:f>Sheet4!$E$15</c:f>
              <c:strCache>
                <c:ptCount val="1"/>
                <c:pt idx="0">
                  <c:v>kontak telfon tidak direspon, surel tidak tersedia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Sheet4!$B$16:$B$24</c:f>
              <c:strCache>
                <c:ptCount val="9"/>
                <c:pt idx="0">
                  <c:v>FEB</c:v>
                </c:pt>
                <c:pt idx="1">
                  <c:v>FAPERTA</c:v>
                </c:pt>
                <c:pt idx="2">
                  <c:v>FISIP</c:v>
                </c:pt>
                <c:pt idx="3">
                  <c:v>FMIPA</c:v>
                </c:pt>
                <c:pt idx="4">
                  <c:v>FK</c:v>
                </c:pt>
                <c:pt idx="5">
                  <c:v>FKIP</c:v>
                </c:pt>
                <c:pt idx="6">
                  <c:v>FT</c:v>
                </c:pt>
                <c:pt idx="7">
                  <c:v>FH</c:v>
                </c:pt>
                <c:pt idx="8">
                  <c:v>FAHUTAN</c:v>
                </c:pt>
              </c:strCache>
            </c:strRef>
          </c:cat>
          <c:val>
            <c:numRef>
              <c:f>Sheet4!$E$16:$E$24</c:f>
              <c:numCache>
                <c:formatCode>General</c:formatCode>
                <c:ptCount val="9"/>
                <c:pt idx="0">
                  <c:v>0</c:v>
                </c:pt>
                <c:pt idx="1">
                  <c:v>0</c:v>
                </c:pt>
                <c:pt idx="2">
                  <c:v>35.6</c:v>
                </c:pt>
                <c:pt idx="3">
                  <c:v>0</c:v>
                </c:pt>
                <c:pt idx="4">
                  <c:v>13.79</c:v>
                </c:pt>
                <c:pt idx="5">
                  <c:v>16.239999999999988</c:v>
                </c:pt>
                <c:pt idx="6">
                  <c:v>24.77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8CD-B94C-890E-502CF9BAE89E}"/>
            </c:ext>
          </c:extLst>
        </c:ser>
        <c:ser>
          <c:idx val="3"/>
          <c:order val="2"/>
          <c:tx>
            <c:strRef>
              <c:f>Sheet4!$F$15</c:f>
              <c:strCache>
                <c:ptCount val="1"/>
                <c:pt idx="0">
                  <c:v>Surel tidak direspon, kontak telfon tidak dapat dihubungi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Sheet4!$B$16:$B$24</c:f>
              <c:strCache>
                <c:ptCount val="9"/>
                <c:pt idx="0">
                  <c:v>FEB</c:v>
                </c:pt>
                <c:pt idx="1">
                  <c:v>FAPERTA</c:v>
                </c:pt>
                <c:pt idx="2">
                  <c:v>FISIP</c:v>
                </c:pt>
                <c:pt idx="3">
                  <c:v>FMIPA</c:v>
                </c:pt>
                <c:pt idx="4">
                  <c:v>FK</c:v>
                </c:pt>
                <c:pt idx="5">
                  <c:v>FKIP</c:v>
                </c:pt>
                <c:pt idx="6">
                  <c:v>FT</c:v>
                </c:pt>
                <c:pt idx="7">
                  <c:v>FH</c:v>
                </c:pt>
                <c:pt idx="8">
                  <c:v>FAHUTAN</c:v>
                </c:pt>
              </c:strCache>
            </c:strRef>
          </c:cat>
          <c:val>
            <c:numRef>
              <c:f>Sheet4!$F$16:$F$24</c:f>
              <c:numCache>
                <c:formatCode>General</c:formatCode>
                <c:ptCount val="9"/>
                <c:pt idx="0">
                  <c:v>100</c:v>
                </c:pt>
                <c:pt idx="1">
                  <c:v>0</c:v>
                </c:pt>
                <c:pt idx="2">
                  <c:v>0</c:v>
                </c:pt>
                <c:pt idx="3">
                  <c:v>100</c:v>
                </c:pt>
                <c:pt idx="4">
                  <c:v>31.03</c:v>
                </c:pt>
                <c:pt idx="5">
                  <c:v>71.209999999999994</c:v>
                </c:pt>
                <c:pt idx="6">
                  <c:v>37.61</c:v>
                </c:pt>
                <c:pt idx="7">
                  <c:v>0</c:v>
                </c:pt>
                <c:pt idx="8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8CD-B94C-890E-502CF9BAE89E}"/>
            </c:ext>
          </c:extLst>
        </c:ser>
        <c:dLbls>
          <c:showVal val="1"/>
        </c:dLbls>
        <c:gapWidth val="75"/>
        <c:shape val="box"/>
        <c:axId val="123299328"/>
        <c:axId val="123300864"/>
        <c:axId val="0"/>
      </c:bar3DChart>
      <c:catAx>
        <c:axId val="123299328"/>
        <c:scaling>
          <c:orientation val="minMax"/>
        </c:scaling>
        <c:axPos val="b"/>
        <c:numFmt formatCode="General" sourceLinked="0"/>
        <c:majorTickMark val="none"/>
        <c:tickLblPos val="nextTo"/>
        <c:crossAx val="123300864"/>
        <c:crosses val="autoZero"/>
        <c:auto val="1"/>
        <c:lblAlgn val="ctr"/>
        <c:lblOffset val="100"/>
      </c:catAx>
      <c:valAx>
        <c:axId val="123300864"/>
        <c:scaling>
          <c:orientation val="minMax"/>
        </c:scaling>
        <c:axPos val="l"/>
        <c:numFmt formatCode="General" sourceLinked="1"/>
        <c:majorTickMark val="none"/>
        <c:tickLblPos val="nextTo"/>
        <c:crossAx val="123299328"/>
        <c:crosses val="autoZero"/>
        <c:crossBetween val="between"/>
      </c:valAx>
    </c:plotArea>
    <c:legend>
      <c:legendPos val="b"/>
      <c:layout/>
    </c:legend>
    <c:plotVisOnly val="1"/>
    <c:dispBlanksAs val="gap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EBDD30-822B-4C46-B3DB-A962CAF43995}" type="doc">
      <dgm:prSet loTypeId="urn:microsoft.com/office/officeart/2005/8/layout/pyramid3" loCatId="pyramid" qsTypeId="urn:microsoft.com/office/officeart/2005/8/quickstyle/simple1" qsCatId="simple" csTypeId="urn:microsoft.com/office/officeart/2005/8/colors/accent1_2" csCatId="accent1" phldr="1"/>
      <dgm:spPr/>
    </dgm:pt>
    <dgm:pt modelId="{61742F1A-6DCC-4589-8031-F54DA04BF1AB}">
      <dgm:prSet phldrT="[Text]"/>
      <dgm:spPr/>
      <dgm:t>
        <a:bodyPr/>
        <a:lstStyle/>
        <a:p>
          <a:r>
            <a:rPr lang="id-ID" dirty="0" smtClean="0"/>
            <a:t>Surveyor</a:t>
          </a:r>
          <a:endParaRPr lang="id-ID" dirty="0"/>
        </a:p>
      </dgm:t>
    </dgm:pt>
    <dgm:pt modelId="{3591B230-F7DE-48CA-AA97-4B29EE7485A8}" type="parTrans" cxnId="{2BBB2C87-699D-48ED-B9D4-690623734C6F}">
      <dgm:prSet/>
      <dgm:spPr/>
      <dgm:t>
        <a:bodyPr/>
        <a:lstStyle/>
        <a:p>
          <a:endParaRPr lang="id-ID"/>
        </a:p>
      </dgm:t>
    </dgm:pt>
    <dgm:pt modelId="{6B9D0DD3-2438-4920-9951-C11D46F1F843}" type="sibTrans" cxnId="{2BBB2C87-699D-48ED-B9D4-690623734C6F}">
      <dgm:prSet/>
      <dgm:spPr/>
      <dgm:t>
        <a:bodyPr/>
        <a:lstStyle/>
        <a:p>
          <a:endParaRPr lang="id-ID"/>
        </a:p>
      </dgm:t>
    </dgm:pt>
    <dgm:pt modelId="{ECF4B55F-33CD-4F60-B13B-1F9B92E74A2E}">
      <dgm:prSet phldrT="[Text]"/>
      <dgm:spPr/>
      <dgm:t>
        <a:bodyPr/>
        <a:lstStyle/>
        <a:p>
          <a:r>
            <a:rPr lang="id-ID" dirty="0" smtClean="0"/>
            <a:t>PPK-UNTAN</a:t>
          </a:r>
          <a:endParaRPr lang="id-ID" dirty="0"/>
        </a:p>
      </dgm:t>
    </dgm:pt>
    <dgm:pt modelId="{57FAA9B5-932A-4C47-B07C-2760571B6D1A}" type="parTrans" cxnId="{2973638D-E24D-4FC1-99D5-1105057C9838}">
      <dgm:prSet/>
      <dgm:spPr/>
      <dgm:t>
        <a:bodyPr/>
        <a:lstStyle/>
        <a:p>
          <a:endParaRPr lang="id-ID"/>
        </a:p>
      </dgm:t>
    </dgm:pt>
    <dgm:pt modelId="{61276A6D-E5E5-4CD1-8DC0-1E238E3BD0FE}" type="sibTrans" cxnId="{2973638D-E24D-4FC1-99D5-1105057C9838}">
      <dgm:prSet/>
      <dgm:spPr/>
      <dgm:t>
        <a:bodyPr/>
        <a:lstStyle/>
        <a:p>
          <a:endParaRPr lang="id-ID"/>
        </a:p>
      </dgm:t>
    </dgm:pt>
    <dgm:pt modelId="{8E5F70F0-8622-4379-AFA6-CAE7F5AAC25C}">
      <dgm:prSet phldrT="[Text]"/>
      <dgm:spPr/>
      <dgm:t>
        <a:bodyPr/>
        <a:lstStyle/>
        <a:p>
          <a:r>
            <a:rPr lang="id-ID" dirty="0" smtClean="0"/>
            <a:t>PKTS.Belmawa</a:t>
          </a:r>
          <a:endParaRPr lang="id-ID" dirty="0"/>
        </a:p>
      </dgm:t>
    </dgm:pt>
    <dgm:pt modelId="{330DB19F-D1CB-4571-9AE7-DB2A74C729E6}" type="parTrans" cxnId="{93B014A4-0EA7-476E-9D28-015A795265AE}">
      <dgm:prSet/>
      <dgm:spPr/>
      <dgm:t>
        <a:bodyPr/>
        <a:lstStyle/>
        <a:p>
          <a:endParaRPr lang="id-ID"/>
        </a:p>
      </dgm:t>
    </dgm:pt>
    <dgm:pt modelId="{4E873368-BB0B-444C-A22E-7A41E4339E44}" type="sibTrans" cxnId="{93B014A4-0EA7-476E-9D28-015A795265AE}">
      <dgm:prSet/>
      <dgm:spPr/>
      <dgm:t>
        <a:bodyPr/>
        <a:lstStyle/>
        <a:p>
          <a:endParaRPr lang="id-ID"/>
        </a:p>
      </dgm:t>
    </dgm:pt>
    <dgm:pt modelId="{7DBE7D14-7E43-4777-A950-0E180EA04F0D}" type="pres">
      <dgm:prSet presAssocID="{11EBDD30-822B-4C46-B3DB-A962CAF43995}" presName="Name0" presStyleCnt="0">
        <dgm:presLayoutVars>
          <dgm:dir/>
          <dgm:animLvl val="lvl"/>
          <dgm:resizeHandles val="exact"/>
        </dgm:presLayoutVars>
      </dgm:prSet>
      <dgm:spPr/>
    </dgm:pt>
    <dgm:pt modelId="{4A6932BA-DE7C-4D95-AE57-DC1127B11C3F}" type="pres">
      <dgm:prSet presAssocID="{61742F1A-6DCC-4589-8031-F54DA04BF1AB}" presName="Name8" presStyleCnt="0"/>
      <dgm:spPr/>
    </dgm:pt>
    <dgm:pt modelId="{16A2A644-ABF4-4D9F-816A-C7697A6D72E7}" type="pres">
      <dgm:prSet presAssocID="{61742F1A-6DCC-4589-8031-F54DA04BF1AB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F581942-C552-4393-AE26-492B5032BB86}" type="pres">
      <dgm:prSet presAssocID="{61742F1A-6DCC-4589-8031-F54DA04BF1A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A664137-17BC-4B12-87D3-2929EE64E927}" type="pres">
      <dgm:prSet presAssocID="{ECF4B55F-33CD-4F60-B13B-1F9B92E74A2E}" presName="Name8" presStyleCnt="0"/>
      <dgm:spPr/>
    </dgm:pt>
    <dgm:pt modelId="{2FF253B8-9F2D-4B2E-9F0D-FC46B1EE0664}" type="pres">
      <dgm:prSet presAssocID="{ECF4B55F-33CD-4F60-B13B-1F9B92E74A2E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6CFDE2B-D1D3-449C-B021-ED7A21A67C6B}" type="pres">
      <dgm:prSet presAssocID="{ECF4B55F-33CD-4F60-B13B-1F9B92E74A2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53513D6-8400-4799-9DB8-4FAA9F63D269}" type="pres">
      <dgm:prSet presAssocID="{8E5F70F0-8622-4379-AFA6-CAE7F5AAC25C}" presName="Name8" presStyleCnt="0"/>
      <dgm:spPr/>
    </dgm:pt>
    <dgm:pt modelId="{EFCA9C6E-0357-4A7B-B64C-26EF47B19F79}" type="pres">
      <dgm:prSet presAssocID="{8E5F70F0-8622-4379-AFA6-CAE7F5AAC25C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EA46FEF-7D83-42C7-ACAB-9EFE54D4453D}" type="pres">
      <dgm:prSet presAssocID="{8E5F70F0-8622-4379-AFA6-CAE7F5AAC25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93B014A4-0EA7-476E-9D28-015A795265AE}" srcId="{11EBDD30-822B-4C46-B3DB-A962CAF43995}" destId="{8E5F70F0-8622-4379-AFA6-CAE7F5AAC25C}" srcOrd="2" destOrd="0" parTransId="{330DB19F-D1CB-4571-9AE7-DB2A74C729E6}" sibTransId="{4E873368-BB0B-444C-A22E-7A41E4339E44}"/>
    <dgm:cxn modelId="{E8A5821E-9580-4E94-9E79-D4E9BE0DF21E}" type="presOf" srcId="{61742F1A-6DCC-4589-8031-F54DA04BF1AB}" destId="{BF581942-C552-4393-AE26-492B5032BB86}" srcOrd="1" destOrd="0" presId="urn:microsoft.com/office/officeart/2005/8/layout/pyramid3"/>
    <dgm:cxn modelId="{2973638D-E24D-4FC1-99D5-1105057C9838}" srcId="{11EBDD30-822B-4C46-B3DB-A962CAF43995}" destId="{ECF4B55F-33CD-4F60-B13B-1F9B92E74A2E}" srcOrd="1" destOrd="0" parTransId="{57FAA9B5-932A-4C47-B07C-2760571B6D1A}" sibTransId="{61276A6D-E5E5-4CD1-8DC0-1E238E3BD0FE}"/>
    <dgm:cxn modelId="{37D4C2AA-AED5-49C2-80E4-00E383D77E4C}" type="presOf" srcId="{8E5F70F0-8622-4379-AFA6-CAE7F5AAC25C}" destId="{5EA46FEF-7D83-42C7-ACAB-9EFE54D4453D}" srcOrd="1" destOrd="0" presId="urn:microsoft.com/office/officeart/2005/8/layout/pyramid3"/>
    <dgm:cxn modelId="{2BBB2C87-699D-48ED-B9D4-690623734C6F}" srcId="{11EBDD30-822B-4C46-B3DB-A962CAF43995}" destId="{61742F1A-6DCC-4589-8031-F54DA04BF1AB}" srcOrd="0" destOrd="0" parTransId="{3591B230-F7DE-48CA-AA97-4B29EE7485A8}" sibTransId="{6B9D0DD3-2438-4920-9951-C11D46F1F843}"/>
    <dgm:cxn modelId="{BA625EA8-E13F-4515-B9A7-96B7C4DAD3AE}" type="presOf" srcId="{61742F1A-6DCC-4589-8031-F54DA04BF1AB}" destId="{16A2A644-ABF4-4D9F-816A-C7697A6D72E7}" srcOrd="0" destOrd="0" presId="urn:microsoft.com/office/officeart/2005/8/layout/pyramid3"/>
    <dgm:cxn modelId="{B1EBE091-018E-47B9-B2D9-2E3D2DD70A78}" type="presOf" srcId="{8E5F70F0-8622-4379-AFA6-CAE7F5AAC25C}" destId="{EFCA9C6E-0357-4A7B-B64C-26EF47B19F79}" srcOrd="0" destOrd="0" presId="urn:microsoft.com/office/officeart/2005/8/layout/pyramid3"/>
    <dgm:cxn modelId="{A86777D5-59B9-47DA-9D05-26BA87159CF1}" type="presOf" srcId="{ECF4B55F-33CD-4F60-B13B-1F9B92E74A2E}" destId="{76CFDE2B-D1D3-449C-B021-ED7A21A67C6B}" srcOrd="1" destOrd="0" presId="urn:microsoft.com/office/officeart/2005/8/layout/pyramid3"/>
    <dgm:cxn modelId="{37A58305-F9F8-4135-8DCB-6DE59F47BCE0}" type="presOf" srcId="{ECF4B55F-33CD-4F60-B13B-1F9B92E74A2E}" destId="{2FF253B8-9F2D-4B2E-9F0D-FC46B1EE0664}" srcOrd="0" destOrd="0" presId="urn:microsoft.com/office/officeart/2005/8/layout/pyramid3"/>
    <dgm:cxn modelId="{1A2FB013-52AC-4F91-A8B5-23AF70612C32}" type="presOf" srcId="{11EBDD30-822B-4C46-B3DB-A962CAF43995}" destId="{7DBE7D14-7E43-4777-A950-0E180EA04F0D}" srcOrd="0" destOrd="0" presId="urn:microsoft.com/office/officeart/2005/8/layout/pyramid3"/>
    <dgm:cxn modelId="{9EAB9DBD-178C-4089-A231-731A3383EBE4}" type="presParOf" srcId="{7DBE7D14-7E43-4777-A950-0E180EA04F0D}" destId="{4A6932BA-DE7C-4D95-AE57-DC1127B11C3F}" srcOrd="0" destOrd="0" presId="urn:microsoft.com/office/officeart/2005/8/layout/pyramid3"/>
    <dgm:cxn modelId="{C7CDFC2D-20BD-44CB-ADDF-B44A3A64935D}" type="presParOf" srcId="{4A6932BA-DE7C-4D95-AE57-DC1127B11C3F}" destId="{16A2A644-ABF4-4D9F-816A-C7697A6D72E7}" srcOrd="0" destOrd="0" presId="urn:microsoft.com/office/officeart/2005/8/layout/pyramid3"/>
    <dgm:cxn modelId="{27CC1EEB-398B-45B0-B334-F498AED5C281}" type="presParOf" srcId="{4A6932BA-DE7C-4D95-AE57-DC1127B11C3F}" destId="{BF581942-C552-4393-AE26-492B5032BB86}" srcOrd="1" destOrd="0" presId="urn:microsoft.com/office/officeart/2005/8/layout/pyramid3"/>
    <dgm:cxn modelId="{2DCDBF62-8FEC-4438-952F-E61923ECBDE0}" type="presParOf" srcId="{7DBE7D14-7E43-4777-A950-0E180EA04F0D}" destId="{EA664137-17BC-4B12-87D3-2929EE64E927}" srcOrd="1" destOrd="0" presId="urn:microsoft.com/office/officeart/2005/8/layout/pyramid3"/>
    <dgm:cxn modelId="{335A51FF-8F58-4884-B72B-806100B7EC2E}" type="presParOf" srcId="{EA664137-17BC-4B12-87D3-2929EE64E927}" destId="{2FF253B8-9F2D-4B2E-9F0D-FC46B1EE0664}" srcOrd="0" destOrd="0" presId="urn:microsoft.com/office/officeart/2005/8/layout/pyramid3"/>
    <dgm:cxn modelId="{250E9656-1BCE-48B1-ADF0-9500728123D7}" type="presParOf" srcId="{EA664137-17BC-4B12-87D3-2929EE64E927}" destId="{76CFDE2B-D1D3-449C-B021-ED7A21A67C6B}" srcOrd="1" destOrd="0" presId="urn:microsoft.com/office/officeart/2005/8/layout/pyramid3"/>
    <dgm:cxn modelId="{8298A049-8EB9-414C-812B-A6CA8114DC5C}" type="presParOf" srcId="{7DBE7D14-7E43-4777-A950-0E180EA04F0D}" destId="{C53513D6-8400-4799-9DB8-4FAA9F63D269}" srcOrd="2" destOrd="0" presId="urn:microsoft.com/office/officeart/2005/8/layout/pyramid3"/>
    <dgm:cxn modelId="{581C7769-640A-4211-BF13-2CA0A930267D}" type="presParOf" srcId="{C53513D6-8400-4799-9DB8-4FAA9F63D269}" destId="{EFCA9C6E-0357-4A7B-B64C-26EF47B19F79}" srcOrd="0" destOrd="0" presId="urn:microsoft.com/office/officeart/2005/8/layout/pyramid3"/>
    <dgm:cxn modelId="{40821D73-E4CF-4E0B-AFF0-E9ABE5D12CAD}" type="presParOf" srcId="{C53513D6-8400-4799-9DB8-4FAA9F63D269}" destId="{5EA46FEF-7D83-42C7-ACAB-9EFE54D4453D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1EBDD30-822B-4C46-B3DB-A962CAF43995}" type="doc">
      <dgm:prSet loTypeId="urn:microsoft.com/office/officeart/2005/8/layout/pyramid3" loCatId="pyramid" qsTypeId="urn:microsoft.com/office/officeart/2005/8/quickstyle/simple1" qsCatId="simple" csTypeId="urn:microsoft.com/office/officeart/2005/8/colors/accent1_2" csCatId="accent1" phldr="1"/>
      <dgm:spPr/>
    </dgm:pt>
    <dgm:pt modelId="{61742F1A-6DCC-4589-8031-F54DA04BF1AB}">
      <dgm:prSet phldrT="[Text]"/>
      <dgm:spPr/>
      <dgm:t>
        <a:bodyPr/>
        <a:lstStyle/>
        <a:p>
          <a:r>
            <a:rPr lang="id-ID" dirty="0" smtClean="0"/>
            <a:t>Alumni Lulusan 2018</a:t>
          </a:r>
          <a:endParaRPr lang="id-ID" dirty="0"/>
        </a:p>
      </dgm:t>
    </dgm:pt>
    <dgm:pt modelId="{3591B230-F7DE-48CA-AA97-4B29EE7485A8}" type="parTrans" cxnId="{2BBB2C87-699D-48ED-B9D4-690623734C6F}">
      <dgm:prSet/>
      <dgm:spPr/>
      <dgm:t>
        <a:bodyPr/>
        <a:lstStyle/>
        <a:p>
          <a:endParaRPr lang="id-ID"/>
        </a:p>
      </dgm:t>
    </dgm:pt>
    <dgm:pt modelId="{6B9D0DD3-2438-4920-9951-C11D46F1F843}" type="sibTrans" cxnId="{2BBB2C87-699D-48ED-B9D4-690623734C6F}">
      <dgm:prSet/>
      <dgm:spPr/>
      <dgm:t>
        <a:bodyPr/>
        <a:lstStyle/>
        <a:p>
          <a:endParaRPr lang="id-ID"/>
        </a:p>
      </dgm:t>
    </dgm:pt>
    <dgm:pt modelId="{ECF4B55F-33CD-4F60-B13B-1F9B92E74A2E}">
      <dgm:prSet phldrT="[Text]"/>
      <dgm:spPr/>
      <dgm:t>
        <a:bodyPr/>
        <a:lstStyle/>
        <a:p>
          <a:r>
            <a:rPr lang="id-ID" dirty="0" smtClean="0"/>
            <a:t>PPK-UNTAN</a:t>
          </a:r>
          <a:endParaRPr lang="id-ID" dirty="0"/>
        </a:p>
      </dgm:t>
    </dgm:pt>
    <dgm:pt modelId="{57FAA9B5-932A-4C47-B07C-2760571B6D1A}" type="parTrans" cxnId="{2973638D-E24D-4FC1-99D5-1105057C9838}">
      <dgm:prSet/>
      <dgm:spPr/>
      <dgm:t>
        <a:bodyPr/>
        <a:lstStyle/>
        <a:p>
          <a:endParaRPr lang="id-ID"/>
        </a:p>
      </dgm:t>
    </dgm:pt>
    <dgm:pt modelId="{61276A6D-E5E5-4CD1-8DC0-1E238E3BD0FE}" type="sibTrans" cxnId="{2973638D-E24D-4FC1-99D5-1105057C9838}">
      <dgm:prSet/>
      <dgm:spPr/>
      <dgm:t>
        <a:bodyPr/>
        <a:lstStyle/>
        <a:p>
          <a:endParaRPr lang="id-ID"/>
        </a:p>
      </dgm:t>
    </dgm:pt>
    <dgm:pt modelId="{8E5F70F0-8622-4379-AFA6-CAE7F5AAC25C}">
      <dgm:prSet phldrT="[Text]"/>
      <dgm:spPr/>
      <dgm:t>
        <a:bodyPr/>
        <a:lstStyle/>
        <a:p>
          <a:r>
            <a:rPr lang="id-ID" dirty="0" smtClean="0"/>
            <a:t>PKTS.Belmawa</a:t>
          </a:r>
          <a:endParaRPr lang="id-ID" dirty="0"/>
        </a:p>
      </dgm:t>
    </dgm:pt>
    <dgm:pt modelId="{330DB19F-D1CB-4571-9AE7-DB2A74C729E6}" type="parTrans" cxnId="{93B014A4-0EA7-476E-9D28-015A795265AE}">
      <dgm:prSet/>
      <dgm:spPr/>
      <dgm:t>
        <a:bodyPr/>
        <a:lstStyle/>
        <a:p>
          <a:endParaRPr lang="id-ID"/>
        </a:p>
      </dgm:t>
    </dgm:pt>
    <dgm:pt modelId="{4E873368-BB0B-444C-A22E-7A41E4339E44}" type="sibTrans" cxnId="{93B014A4-0EA7-476E-9D28-015A795265AE}">
      <dgm:prSet/>
      <dgm:spPr/>
      <dgm:t>
        <a:bodyPr/>
        <a:lstStyle/>
        <a:p>
          <a:endParaRPr lang="id-ID"/>
        </a:p>
      </dgm:t>
    </dgm:pt>
    <dgm:pt modelId="{7DBE7D14-7E43-4777-A950-0E180EA04F0D}" type="pres">
      <dgm:prSet presAssocID="{11EBDD30-822B-4C46-B3DB-A962CAF43995}" presName="Name0" presStyleCnt="0">
        <dgm:presLayoutVars>
          <dgm:dir/>
          <dgm:animLvl val="lvl"/>
          <dgm:resizeHandles val="exact"/>
        </dgm:presLayoutVars>
      </dgm:prSet>
      <dgm:spPr/>
    </dgm:pt>
    <dgm:pt modelId="{4A6932BA-DE7C-4D95-AE57-DC1127B11C3F}" type="pres">
      <dgm:prSet presAssocID="{61742F1A-6DCC-4589-8031-F54DA04BF1AB}" presName="Name8" presStyleCnt="0"/>
      <dgm:spPr/>
    </dgm:pt>
    <dgm:pt modelId="{16A2A644-ABF4-4D9F-816A-C7697A6D72E7}" type="pres">
      <dgm:prSet presAssocID="{61742F1A-6DCC-4589-8031-F54DA04BF1AB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F581942-C552-4393-AE26-492B5032BB86}" type="pres">
      <dgm:prSet presAssocID="{61742F1A-6DCC-4589-8031-F54DA04BF1A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A664137-17BC-4B12-87D3-2929EE64E927}" type="pres">
      <dgm:prSet presAssocID="{ECF4B55F-33CD-4F60-B13B-1F9B92E74A2E}" presName="Name8" presStyleCnt="0"/>
      <dgm:spPr/>
    </dgm:pt>
    <dgm:pt modelId="{2FF253B8-9F2D-4B2E-9F0D-FC46B1EE0664}" type="pres">
      <dgm:prSet presAssocID="{ECF4B55F-33CD-4F60-B13B-1F9B92E74A2E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6CFDE2B-D1D3-449C-B021-ED7A21A67C6B}" type="pres">
      <dgm:prSet presAssocID="{ECF4B55F-33CD-4F60-B13B-1F9B92E74A2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53513D6-8400-4799-9DB8-4FAA9F63D269}" type="pres">
      <dgm:prSet presAssocID="{8E5F70F0-8622-4379-AFA6-CAE7F5AAC25C}" presName="Name8" presStyleCnt="0"/>
      <dgm:spPr/>
    </dgm:pt>
    <dgm:pt modelId="{EFCA9C6E-0357-4A7B-B64C-26EF47B19F79}" type="pres">
      <dgm:prSet presAssocID="{8E5F70F0-8622-4379-AFA6-CAE7F5AAC25C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EA46FEF-7D83-42C7-ACAB-9EFE54D4453D}" type="pres">
      <dgm:prSet presAssocID="{8E5F70F0-8622-4379-AFA6-CAE7F5AAC25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066EE996-ED25-4708-A345-AF650C86C989}" type="presOf" srcId="{ECF4B55F-33CD-4F60-B13B-1F9B92E74A2E}" destId="{2FF253B8-9F2D-4B2E-9F0D-FC46B1EE0664}" srcOrd="0" destOrd="0" presId="urn:microsoft.com/office/officeart/2005/8/layout/pyramid3"/>
    <dgm:cxn modelId="{22705128-9FB1-4B6D-8786-7078273D0E7C}" type="presOf" srcId="{11EBDD30-822B-4C46-B3DB-A962CAF43995}" destId="{7DBE7D14-7E43-4777-A950-0E180EA04F0D}" srcOrd="0" destOrd="0" presId="urn:microsoft.com/office/officeart/2005/8/layout/pyramid3"/>
    <dgm:cxn modelId="{93B014A4-0EA7-476E-9D28-015A795265AE}" srcId="{11EBDD30-822B-4C46-B3DB-A962CAF43995}" destId="{8E5F70F0-8622-4379-AFA6-CAE7F5AAC25C}" srcOrd="2" destOrd="0" parTransId="{330DB19F-D1CB-4571-9AE7-DB2A74C729E6}" sibTransId="{4E873368-BB0B-444C-A22E-7A41E4339E44}"/>
    <dgm:cxn modelId="{2973638D-E24D-4FC1-99D5-1105057C9838}" srcId="{11EBDD30-822B-4C46-B3DB-A962CAF43995}" destId="{ECF4B55F-33CD-4F60-B13B-1F9B92E74A2E}" srcOrd="1" destOrd="0" parTransId="{57FAA9B5-932A-4C47-B07C-2760571B6D1A}" sibTransId="{61276A6D-E5E5-4CD1-8DC0-1E238E3BD0FE}"/>
    <dgm:cxn modelId="{77B4140A-3712-4DD1-8DA3-97B3F2F3F6B2}" type="presOf" srcId="{ECF4B55F-33CD-4F60-B13B-1F9B92E74A2E}" destId="{76CFDE2B-D1D3-449C-B021-ED7A21A67C6B}" srcOrd="1" destOrd="0" presId="urn:microsoft.com/office/officeart/2005/8/layout/pyramid3"/>
    <dgm:cxn modelId="{6B9E414B-09CB-48BB-A1E9-A9F46C0637AB}" type="presOf" srcId="{8E5F70F0-8622-4379-AFA6-CAE7F5AAC25C}" destId="{5EA46FEF-7D83-42C7-ACAB-9EFE54D4453D}" srcOrd="1" destOrd="0" presId="urn:microsoft.com/office/officeart/2005/8/layout/pyramid3"/>
    <dgm:cxn modelId="{2BBB2C87-699D-48ED-B9D4-690623734C6F}" srcId="{11EBDD30-822B-4C46-B3DB-A962CAF43995}" destId="{61742F1A-6DCC-4589-8031-F54DA04BF1AB}" srcOrd="0" destOrd="0" parTransId="{3591B230-F7DE-48CA-AA97-4B29EE7485A8}" sibTransId="{6B9D0DD3-2438-4920-9951-C11D46F1F843}"/>
    <dgm:cxn modelId="{182CEFDF-6CCF-456E-96C0-C2605E98596B}" type="presOf" srcId="{61742F1A-6DCC-4589-8031-F54DA04BF1AB}" destId="{BF581942-C552-4393-AE26-492B5032BB86}" srcOrd="1" destOrd="0" presId="urn:microsoft.com/office/officeart/2005/8/layout/pyramid3"/>
    <dgm:cxn modelId="{86BAEED3-C0B9-4636-B514-659D63AA77C4}" type="presOf" srcId="{8E5F70F0-8622-4379-AFA6-CAE7F5AAC25C}" destId="{EFCA9C6E-0357-4A7B-B64C-26EF47B19F79}" srcOrd="0" destOrd="0" presId="urn:microsoft.com/office/officeart/2005/8/layout/pyramid3"/>
    <dgm:cxn modelId="{019780CA-5C5E-4993-AD7E-7D27629EC23F}" type="presOf" srcId="{61742F1A-6DCC-4589-8031-F54DA04BF1AB}" destId="{16A2A644-ABF4-4D9F-816A-C7697A6D72E7}" srcOrd="0" destOrd="0" presId="urn:microsoft.com/office/officeart/2005/8/layout/pyramid3"/>
    <dgm:cxn modelId="{4A316121-B435-4CF7-B1CD-6F8EB6B39E88}" type="presParOf" srcId="{7DBE7D14-7E43-4777-A950-0E180EA04F0D}" destId="{4A6932BA-DE7C-4D95-AE57-DC1127B11C3F}" srcOrd="0" destOrd="0" presId="urn:microsoft.com/office/officeart/2005/8/layout/pyramid3"/>
    <dgm:cxn modelId="{32372509-D29C-4064-9985-280CBF47C52F}" type="presParOf" srcId="{4A6932BA-DE7C-4D95-AE57-DC1127B11C3F}" destId="{16A2A644-ABF4-4D9F-816A-C7697A6D72E7}" srcOrd="0" destOrd="0" presId="urn:microsoft.com/office/officeart/2005/8/layout/pyramid3"/>
    <dgm:cxn modelId="{78DA0B2B-BD08-4A28-8219-2BA09E3F87B1}" type="presParOf" srcId="{4A6932BA-DE7C-4D95-AE57-DC1127B11C3F}" destId="{BF581942-C552-4393-AE26-492B5032BB86}" srcOrd="1" destOrd="0" presId="urn:microsoft.com/office/officeart/2005/8/layout/pyramid3"/>
    <dgm:cxn modelId="{87600A50-871A-4412-9132-EFEAF249E4E8}" type="presParOf" srcId="{7DBE7D14-7E43-4777-A950-0E180EA04F0D}" destId="{EA664137-17BC-4B12-87D3-2929EE64E927}" srcOrd="1" destOrd="0" presId="urn:microsoft.com/office/officeart/2005/8/layout/pyramid3"/>
    <dgm:cxn modelId="{15E76AD1-8C73-42B5-B236-3441777BC849}" type="presParOf" srcId="{EA664137-17BC-4B12-87D3-2929EE64E927}" destId="{2FF253B8-9F2D-4B2E-9F0D-FC46B1EE0664}" srcOrd="0" destOrd="0" presId="urn:microsoft.com/office/officeart/2005/8/layout/pyramid3"/>
    <dgm:cxn modelId="{3F84BF10-E03D-485A-A024-FA5208534BA6}" type="presParOf" srcId="{EA664137-17BC-4B12-87D3-2929EE64E927}" destId="{76CFDE2B-D1D3-449C-B021-ED7A21A67C6B}" srcOrd="1" destOrd="0" presId="urn:microsoft.com/office/officeart/2005/8/layout/pyramid3"/>
    <dgm:cxn modelId="{7825ED60-918B-4093-8405-C54FDBF9C881}" type="presParOf" srcId="{7DBE7D14-7E43-4777-A950-0E180EA04F0D}" destId="{C53513D6-8400-4799-9DB8-4FAA9F63D269}" srcOrd="2" destOrd="0" presId="urn:microsoft.com/office/officeart/2005/8/layout/pyramid3"/>
    <dgm:cxn modelId="{E6539E05-FA2B-429B-B333-414D24ECE95F}" type="presParOf" srcId="{C53513D6-8400-4799-9DB8-4FAA9F63D269}" destId="{EFCA9C6E-0357-4A7B-B64C-26EF47B19F79}" srcOrd="0" destOrd="0" presId="urn:microsoft.com/office/officeart/2005/8/layout/pyramid3"/>
    <dgm:cxn modelId="{A46FA1C6-6518-4457-9229-68184A222A9B}" type="presParOf" srcId="{C53513D6-8400-4799-9DB8-4FAA9F63D269}" destId="{5EA46FEF-7D83-42C7-ACAB-9EFE54D4453D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EDF4F80-4F3F-462D-AE7B-5E7C928ED374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11B9DD9E-B6E8-4009-ACE9-76AC5DAABB86}">
      <dgm:prSet phldrT="[Text]"/>
      <dgm:spPr/>
      <dgm:t>
        <a:bodyPr/>
        <a:lstStyle/>
        <a:p>
          <a:r>
            <a:rPr lang="id-ID" dirty="0" smtClean="0"/>
            <a:t>Penyebaran informasi, pengarahan  dan kontrol kegiatan TS-UNTAN oleh </a:t>
          </a:r>
          <a:r>
            <a:rPr lang="id-ID" dirty="0" smtClean="0"/>
            <a:t>Fakultas dan Program </a:t>
          </a:r>
          <a:r>
            <a:rPr lang="id-ID" dirty="0" smtClean="0"/>
            <a:t>Studi Kepada Alumni</a:t>
          </a:r>
          <a:endParaRPr lang="id-ID" dirty="0"/>
        </a:p>
      </dgm:t>
    </dgm:pt>
    <dgm:pt modelId="{0841FC02-C81C-4A8A-B26F-F7ADA5816DCE}" type="parTrans" cxnId="{03E1536A-CFE5-4740-B1AC-09A9FB01E748}">
      <dgm:prSet/>
      <dgm:spPr/>
      <dgm:t>
        <a:bodyPr/>
        <a:lstStyle/>
        <a:p>
          <a:endParaRPr lang="id-ID"/>
        </a:p>
      </dgm:t>
    </dgm:pt>
    <dgm:pt modelId="{95AC23A7-8229-43CD-9913-B3B9FB3C1552}" type="sibTrans" cxnId="{03E1536A-CFE5-4740-B1AC-09A9FB01E748}">
      <dgm:prSet/>
      <dgm:spPr/>
      <dgm:t>
        <a:bodyPr/>
        <a:lstStyle/>
        <a:p>
          <a:endParaRPr lang="id-ID"/>
        </a:p>
      </dgm:t>
    </dgm:pt>
    <dgm:pt modelId="{88CFD807-8F06-42BD-8B3E-73863801DCF8}">
      <dgm:prSet phldrT="[Text]"/>
      <dgm:spPr/>
      <dgm:t>
        <a:bodyPr/>
        <a:lstStyle/>
        <a:p>
          <a:r>
            <a:rPr lang="id-ID" dirty="0" smtClean="0"/>
            <a:t>Alumni berpartisipasi melalui pengisian TS-UNTAN secara mandiri dengan sistem online</a:t>
          </a:r>
          <a:endParaRPr lang="id-ID" dirty="0"/>
        </a:p>
      </dgm:t>
    </dgm:pt>
    <dgm:pt modelId="{34A11CB9-7217-4119-9025-C5A3275A3C4E}" type="parTrans" cxnId="{5F52CA60-B20A-4F5D-8D6D-736EC7F048A5}">
      <dgm:prSet/>
      <dgm:spPr/>
      <dgm:t>
        <a:bodyPr/>
        <a:lstStyle/>
        <a:p>
          <a:endParaRPr lang="id-ID"/>
        </a:p>
      </dgm:t>
    </dgm:pt>
    <dgm:pt modelId="{CD17BBF7-B620-4182-9C7F-F5C802E23A23}" type="sibTrans" cxnId="{5F52CA60-B20A-4F5D-8D6D-736EC7F048A5}">
      <dgm:prSet/>
      <dgm:spPr/>
      <dgm:t>
        <a:bodyPr/>
        <a:lstStyle/>
        <a:p>
          <a:endParaRPr lang="id-ID"/>
        </a:p>
      </dgm:t>
    </dgm:pt>
    <dgm:pt modelId="{72767A5E-BDA3-427F-BD07-8A613286AB4A}">
      <dgm:prSet phldrT="[Text]"/>
      <dgm:spPr/>
      <dgm:t>
        <a:bodyPr/>
        <a:lstStyle/>
        <a:p>
          <a:r>
            <a:rPr lang="id-ID" dirty="0" smtClean="0"/>
            <a:t>Rekapitulasi </a:t>
          </a:r>
          <a:r>
            <a:rPr lang="id-ID" dirty="0" smtClean="0"/>
            <a:t> dan kontrol tim </a:t>
          </a:r>
          <a:r>
            <a:rPr lang="id-ID" dirty="0" smtClean="0"/>
            <a:t>TS-UNTAN di PPK UNTAN </a:t>
          </a:r>
          <a:endParaRPr lang="id-ID" dirty="0"/>
        </a:p>
      </dgm:t>
    </dgm:pt>
    <dgm:pt modelId="{5F2E4EB2-6FB4-41A6-8928-E8994AA70A43}" type="parTrans" cxnId="{2C6BE449-DD1C-44D4-B553-415485B6AEE7}">
      <dgm:prSet/>
      <dgm:spPr/>
      <dgm:t>
        <a:bodyPr/>
        <a:lstStyle/>
        <a:p>
          <a:endParaRPr lang="id-ID"/>
        </a:p>
      </dgm:t>
    </dgm:pt>
    <dgm:pt modelId="{ADA5765E-63E6-49EB-B8B3-8CA28A8940F4}" type="sibTrans" cxnId="{2C6BE449-DD1C-44D4-B553-415485B6AEE7}">
      <dgm:prSet/>
      <dgm:spPr/>
      <dgm:t>
        <a:bodyPr/>
        <a:lstStyle/>
        <a:p>
          <a:endParaRPr lang="id-ID"/>
        </a:p>
      </dgm:t>
    </dgm:pt>
    <dgm:pt modelId="{7D5AB66D-D11A-4514-9D68-A79C3870045C}" type="pres">
      <dgm:prSet presAssocID="{CEDF4F80-4F3F-462D-AE7B-5E7C928ED374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C2D8466C-50BE-4C25-83B6-F56CC5472818}" type="pres">
      <dgm:prSet presAssocID="{CEDF4F80-4F3F-462D-AE7B-5E7C928ED374}" presName="dummyMaxCanvas" presStyleCnt="0">
        <dgm:presLayoutVars/>
      </dgm:prSet>
      <dgm:spPr/>
    </dgm:pt>
    <dgm:pt modelId="{4C67C1AA-65AA-4C4D-BE12-31E48EC83484}" type="pres">
      <dgm:prSet presAssocID="{CEDF4F80-4F3F-462D-AE7B-5E7C928ED374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C8D1020-3A34-496E-ACDF-34D879559D6D}" type="pres">
      <dgm:prSet presAssocID="{CEDF4F80-4F3F-462D-AE7B-5E7C928ED374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2005C3D-654D-43BC-9216-BBFAC8194A78}" type="pres">
      <dgm:prSet presAssocID="{CEDF4F80-4F3F-462D-AE7B-5E7C928ED374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34B027F-6D19-4055-8592-5F00FAA09AB3}" type="pres">
      <dgm:prSet presAssocID="{CEDF4F80-4F3F-462D-AE7B-5E7C928ED374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1395484-64C5-442D-8758-960C7BA28977}" type="pres">
      <dgm:prSet presAssocID="{CEDF4F80-4F3F-462D-AE7B-5E7C928ED374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BECC99A-BA15-4323-B044-04771D44F24C}" type="pres">
      <dgm:prSet presAssocID="{CEDF4F80-4F3F-462D-AE7B-5E7C928ED374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048F2EA-8923-45C5-9F60-ADECDE79DC5F}" type="pres">
      <dgm:prSet presAssocID="{CEDF4F80-4F3F-462D-AE7B-5E7C928ED374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936FE0D-B4DD-40DE-90AC-D437FE80D250}" type="pres">
      <dgm:prSet presAssocID="{CEDF4F80-4F3F-462D-AE7B-5E7C928ED374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03E1536A-CFE5-4740-B1AC-09A9FB01E748}" srcId="{CEDF4F80-4F3F-462D-AE7B-5E7C928ED374}" destId="{11B9DD9E-B6E8-4009-ACE9-76AC5DAABB86}" srcOrd="0" destOrd="0" parTransId="{0841FC02-C81C-4A8A-B26F-F7ADA5816DCE}" sibTransId="{95AC23A7-8229-43CD-9913-B3B9FB3C1552}"/>
    <dgm:cxn modelId="{7E5CA524-C2A1-461E-94D6-C34D7D06739B}" type="presOf" srcId="{72767A5E-BDA3-427F-BD07-8A613286AB4A}" destId="{D2005C3D-654D-43BC-9216-BBFAC8194A78}" srcOrd="0" destOrd="0" presId="urn:microsoft.com/office/officeart/2005/8/layout/vProcess5"/>
    <dgm:cxn modelId="{1519826A-67F4-42C5-9785-7ADFCD91A91C}" type="presOf" srcId="{11B9DD9E-B6E8-4009-ACE9-76AC5DAABB86}" destId="{4C67C1AA-65AA-4C4D-BE12-31E48EC83484}" srcOrd="0" destOrd="0" presId="urn:microsoft.com/office/officeart/2005/8/layout/vProcess5"/>
    <dgm:cxn modelId="{5F52CA60-B20A-4F5D-8D6D-736EC7F048A5}" srcId="{CEDF4F80-4F3F-462D-AE7B-5E7C928ED374}" destId="{88CFD807-8F06-42BD-8B3E-73863801DCF8}" srcOrd="1" destOrd="0" parTransId="{34A11CB9-7217-4119-9025-C5A3275A3C4E}" sibTransId="{CD17BBF7-B620-4182-9C7F-F5C802E23A23}"/>
    <dgm:cxn modelId="{68139CC0-288C-42C4-96EC-A56B02BF1018}" type="presOf" srcId="{88CFD807-8F06-42BD-8B3E-73863801DCF8}" destId="{8048F2EA-8923-45C5-9F60-ADECDE79DC5F}" srcOrd="1" destOrd="0" presId="urn:microsoft.com/office/officeart/2005/8/layout/vProcess5"/>
    <dgm:cxn modelId="{4BD0C320-B65A-4301-807E-DA6D16BBE4E1}" type="presOf" srcId="{CD17BBF7-B620-4182-9C7F-F5C802E23A23}" destId="{71395484-64C5-442D-8758-960C7BA28977}" srcOrd="0" destOrd="0" presId="urn:microsoft.com/office/officeart/2005/8/layout/vProcess5"/>
    <dgm:cxn modelId="{538BFFD7-2073-45D3-A1A1-1C9047D103A9}" type="presOf" srcId="{CEDF4F80-4F3F-462D-AE7B-5E7C928ED374}" destId="{7D5AB66D-D11A-4514-9D68-A79C3870045C}" srcOrd="0" destOrd="0" presId="urn:microsoft.com/office/officeart/2005/8/layout/vProcess5"/>
    <dgm:cxn modelId="{2C6BE449-DD1C-44D4-B553-415485B6AEE7}" srcId="{CEDF4F80-4F3F-462D-AE7B-5E7C928ED374}" destId="{72767A5E-BDA3-427F-BD07-8A613286AB4A}" srcOrd="2" destOrd="0" parTransId="{5F2E4EB2-6FB4-41A6-8928-E8994AA70A43}" sibTransId="{ADA5765E-63E6-49EB-B8B3-8CA28A8940F4}"/>
    <dgm:cxn modelId="{23C53593-B6EB-4C03-85D8-83ABCC919707}" type="presOf" srcId="{11B9DD9E-B6E8-4009-ACE9-76AC5DAABB86}" destId="{CBECC99A-BA15-4323-B044-04771D44F24C}" srcOrd="1" destOrd="0" presId="urn:microsoft.com/office/officeart/2005/8/layout/vProcess5"/>
    <dgm:cxn modelId="{26974D2F-CB31-4700-9EB4-2CA3F082E02B}" type="presOf" srcId="{95AC23A7-8229-43CD-9913-B3B9FB3C1552}" destId="{634B027F-6D19-4055-8592-5F00FAA09AB3}" srcOrd="0" destOrd="0" presId="urn:microsoft.com/office/officeart/2005/8/layout/vProcess5"/>
    <dgm:cxn modelId="{3DC3677F-32D1-400A-BEC5-F9644E17115A}" type="presOf" srcId="{72767A5E-BDA3-427F-BD07-8A613286AB4A}" destId="{2936FE0D-B4DD-40DE-90AC-D437FE80D250}" srcOrd="1" destOrd="0" presId="urn:microsoft.com/office/officeart/2005/8/layout/vProcess5"/>
    <dgm:cxn modelId="{D9EDCD3F-6D4F-4325-A473-756C99754D6F}" type="presOf" srcId="{88CFD807-8F06-42BD-8B3E-73863801DCF8}" destId="{8C8D1020-3A34-496E-ACDF-34D879559D6D}" srcOrd="0" destOrd="0" presId="urn:microsoft.com/office/officeart/2005/8/layout/vProcess5"/>
    <dgm:cxn modelId="{385EAFA1-4703-48E4-8FA7-28B323A08ED9}" type="presParOf" srcId="{7D5AB66D-D11A-4514-9D68-A79C3870045C}" destId="{C2D8466C-50BE-4C25-83B6-F56CC5472818}" srcOrd="0" destOrd="0" presId="urn:microsoft.com/office/officeart/2005/8/layout/vProcess5"/>
    <dgm:cxn modelId="{90F80427-3ABC-4FBA-BC94-992846D4FE56}" type="presParOf" srcId="{7D5AB66D-D11A-4514-9D68-A79C3870045C}" destId="{4C67C1AA-65AA-4C4D-BE12-31E48EC83484}" srcOrd="1" destOrd="0" presId="urn:microsoft.com/office/officeart/2005/8/layout/vProcess5"/>
    <dgm:cxn modelId="{9969E0C7-74D1-441F-AC5A-6FE7923BF9AF}" type="presParOf" srcId="{7D5AB66D-D11A-4514-9D68-A79C3870045C}" destId="{8C8D1020-3A34-496E-ACDF-34D879559D6D}" srcOrd="2" destOrd="0" presId="urn:microsoft.com/office/officeart/2005/8/layout/vProcess5"/>
    <dgm:cxn modelId="{26B71FEB-065D-428D-A627-4FC40BA9D10D}" type="presParOf" srcId="{7D5AB66D-D11A-4514-9D68-A79C3870045C}" destId="{D2005C3D-654D-43BC-9216-BBFAC8194A78}" srcOrd="3" destOrd="0" presId="urn:microsoft.com/office/officeart/2005/8/layout/vProcess5"/>
    <dgm:cxn modelId="{D2B46FD1-8BFB-4CDB-AF8B-A6A00413DFA3}" type="presParOf" srcId="{7D5AB66D-D11A-4514-9D68-A79C3870045C}" destId="{634B027F-6D19-4055-8592-5F00FAA09AB3}" srcOrd="4" destOrd="0" presId="urn:microsoft.com/office/officeart/2005/8/layout/vProcess5"/>
    <dgm:cxn modelId="{042A373F-1DA2-4B21-BE97-18EBD0DC668C}" type="presParOf" srcId="{7D5AB66D-D11A-4514-9D68-A79C3870045C}" destId="{71395484-64C5-442D-8758-960C7BA28977}" srcOrd="5" destOrd="0" presId="urn:microsoft.com/office/officeart/2005/8/layout/vProcess5"/>
    <dgm:cxn modelId="{A9A99E81-95C0-4A10-85B8-CE7A9F523972}" type="presParOf" srcId="{7D5AB66D-D11A-4514-9D68-A79C3870045C}" destId="{CBECC99A-BA15-4323-B044-04771D44F24C}" srcOrd="6" destOrd="0" presId="urn:microsoft.com/office/officeart/2005/8/layout/vProcess5"/>
    <dgm:cxn modelId="{41317628-134B-4F55-A0AB-D432F7DA4E98}" type="presParOf" srcId="{7D5AB66D-D11A-4514-9D68-A79C3870045C}" destId="{8048F2EA-8923-45C5-9F60-ADECDE79DC5F}" srcOrd="7" destOrd="0" presId="urn:microsoft.com/office/officeart/2005/8/layout/vProcess5"/>
    <dgm:cxn modelId="{33519F16-E1AC-4097-940C-E469A7128C81}" type="presParOf" srcId="{7D5AB66D-D11A-4514-9D68-A79C3870045C}" destId="{2936FE0D-B4DD-40DE-90AC-D437FE80D250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1EBDD30-822B-4C46-B3DB-A962CAF43995}" type="doc">
      <dgm:prSet loTypeId="urn:microsoft.com/office/officeart/2005/8/layout/pyramid3" loCatId="pyramid" qsTypeId="urn:microsoft.com/office/officeart/2005/8/quickstyle/simple1" qsCatId="simple" csTypeId="urn:microsoft.com/office/officeart/2005/8/colors/accent1_2" csCatId="accent1" phldr="1"/>
      <dgm:spPr/>
    </dgm:pt>
    <dgm:pt modelId="{61742F1A-6DCC-4589-8031-F54DA04BF1AB}">
      <dgm:prSet phldrT="[Text]"/>
      <dgm:spPr/>
      <dgm:t>
        <a:bodyPr/>
        <a:lstStyle/>
        <a:p>
          <a:r>
            <a:rPr lang="id-ID" dirty="0" smtClean="0"/>
            <a:t>Alumni Lulusan </a:t>
          </a:r>
          <a:r>
            <a:rPr lang="id-ID" dirty="0" smtClean="0"/>
            <a:t>2018 dan Program Studi</a:t>
          </a:r>
          <a:endParaRPr lang="id-ID" dirty="0"/>
        </a:p>
      </dgm:t>
    </dgm:pt>
    <dgm:pt modelId="{3591B230-F7DE-48CA-AA97-4B29EE7485A8}" type="parTrans" cxnId="{2BBB2C87-699D-48ED-B9D4-690623734C6F}">
      <dgm:prSet/>
      <dgm:spPr/>
      <dgm:t>
        <a:bodyPr/>
        <a:lstStyle/>
        <a:p>
          <a:endParaRPr lang="id-ID"/>
        </a:p>
      </dgm:t>
    </dgm:pt>
    <dgm:pt modelId="{6B9D0DD3-2438-4920-9951-C11D46F1F843}" type="sibTrans" cxnId="{2BBB2C87-699D-48ED-B9D4-690623734C6F}">
      <dgm:prSet/>
      <dgm:spPr/>
      <dgm:t>
        <a:bodyPr/>
        <a:lstStyle/>
        <a:p>
          <a:endParaRPr lang="id-ID"/>
        </a:p>
      </dgm:t>
    </dgm:pt>
    <dgm:pt modelId="{ECF4B55F-33CD-4F60-B13B-1F9B92E74A2E}">
      <dgm:prSet phldrT="[Text]"/>
      <dgm:spPr/>
      <dgm:t>
        <a:bodyPr/>
        <a:lstStyle/>
        <a:p>
          <a:r>
            <a:rPr lang="id-ID" dirty="0" smtClean="0"/>
            <a:t>PPK-UNTAN</a:t>
          </a:r>
          <a:endParaRPr lang="id-ID" dirty="0"/>
        </a:p>
      </dgm:t>
    </dgm:pt>
    <dgm:pt modelId="{57FAA9B5-932A-4C47-B07C-2760571B6D1A}" type="parTrans" cxnId="{2973638D-E24D-4FC1-99D5-1105057C9838}">
      <dgm:prSet/>
      <dgm:spPr/>
      <dgm:t>
        <a:bodyPr/>
        <a:lstStyle/>
        <a:p>
          <a:endParaRPr lang="id-ID"/>
        </a:p>
      </dgm:t>
    </dgm:pt>
    <dgm:pt modelId="{61276A6D-E5E5-4CD1-8DC0-1E238E3BD0FE}" type="sibTrans" cxnId="{2973638D-E24D-4FC1-99D5-1105057C9838}">
      <dgm:prSet/>
      <dgm:spPr/>
      <dgm:t>
        <a:bodyPr/>
        <a:lstStyle/>
        <a:p>
          <a:endParaRPr lang="id-ID"/>
        </a:p>
      </dgm:t>
    </dgm:pt>
    <dgm:pt modelId="{7DBE7D14-7E43-4777-A950-0E180EA04F0D}" type="pres">
      <dgm:prSet presAssocID="{11EBDD30-822B-4C46-B3DB-A962CAF43995}" presName="Name0" presStyleCnt="0">
        <dgm:presLayoutVars>
          <dgm:dir/>
          <dgm:animLvl val="lvl"/>
          <dgm:resizeHandles val="exact"/>
        </dgm:presLayoutVars>
      </dgm:prSet>
      <dgm:spPr/>
    </dgm:pt>
    <dgm:pt modelId="{4A6932BA-DE7C-4D95-AE57-DC1127B11C3F}" type="pres">
      <dgm:prSet presAssocID="{61742F1A-6DCC-4589-8031-F54DA04BF1AB}" presName="Name8" presStyleCnt="0"/>
      <dgm:spPr/>
    </dgm:pt>
    <dgm:pt modelId="{16A2A644-ABF4-4D9F-816A-C7697A6D72E7}" type="pres">
      <dgm:prSet presAssocID="{61742F1A-6DCC-4589-8031-F54DA04BF1AB}" presName="level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F581942-C552-4393-AE26-492B5032BB86}" type="pres">
      <dgm:prSet presAssocID="{61742F1A-6DCC-4589-8031-F54DA04BF1A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A664137-17BC-4B12-87D3-2929EE64E927}" type="pres">
      <dgm:prSet presAssocID="{ECF4B55F-33CD-4F60-B13B-1F9B92E74A2E}" presName="Name8" presStyleCnt="0"/>
      <dgm:spPr/>
    </dgm:pt>
    <dgm:pt modelId="{2FF253B8-9F2D-4B2E-9F0D-FC46B1EE0664}" type="pres">
      <dgm:prSet presAssocID="{ECF4B55F-33CD-4F60-B13B-1F9B92E74A2E}" presName="level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6CFDE2B-D1D3-449C-B021-ED7A21A67C6B}" type="pres">
      <dgm:prSet presAssocID="{ECF4B55F-33CD-4F60-B13B-1F9B92E74A2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51F536CF-9748-4984-A8EE-B38189369445}" type="presOf" srcId="{ECF4B55F-33CD-4F60-B13B-1F9B92E74A2E}" destId="{76CFDE2B-D1D3-449C-B021-ED7A21A67C6B}" srcOrd="1" destOrd="0" presId="urn:microsoft.com/office/officeart/2005/8/layout/pyramid3"/>
    <dgm:cxn modelId="{55BD53DC-69ED-494E-A1C0-A3C0A6571162}" type="presOf" srcId="{61742F1A-6DCC-4589-8031-F54DA04BF1AB}" destId="{16A2A644-ABF4-4D9F-816A-C7697A6D72E7}" srcOrd="0" destOrd="0" presId="urn:microsoft.com/office/officeart/2005/8/layout/pyramid3"/>
    <dgm:cxn modelId="{8F765EE2-4FC0-431E-97E2-121EDF75E0DC}" type="presOf" srcId="{61742F1A-6DCC-4589-8031-F54DA04BF1AB}" destId="{BF581942-C552-4393-AE26-492B5032BB86}" srcOrd="1" destOrd="0" presId="urn:microsoft.com/office/officeart/2005/8/layout/pyramid3"/>
    <dgm:cxn modelId="{2973638D-E24D-4FC1-99D5-1105057C9838}" srcId="{11EBDD30-822B-4C46-B3DB-A962CAF43995}" destId="{ECF4B55F-33CD-4F60-B13B-1F9B92E74A2E}" srcOrd="1" destOrd="0" parTransId="{57FAA9B5-932A-4C47-B07C-2760571B6D1A}" sibTransId="{61276A6D-E5E5-4CD1-8DC0-1E238E3BD0FE}"/>
    <dgm:cxn modelId="{2BBB2C87-699D-48ED-B9D4-690623734C6F}" srcId="{11EBDD30-822B-4C46-B3DB-A962CAF43995}" destId="{61742F1A-6DCC-4589-8031-F54DA04BF1AB}" srcOrd="0" destOrd="0" parTransId="{3591B230-F7DE-48CA-AA97-4B29EE7485A8}" sibTransId="{6B9D0DD3-2438-4920-9951-C11D46F1F843}"/>
    <dgm:cxn modelId="{F187DF9C-BE8C-45D4-871F-52DA6575E6CD}" type="presOf" srcId="{ECF4B55F-33CD-4F60-B13B-1F9B92E74A2E}" destId="{2FF253B8-9F2D-4B2E-9F0D-FC46B1EE0664}" srcOrd="0" destOrd="0" presId="urn:microsoft.com/office/officeart/2005/8/layout/pyramid3"/>
    <dgm:cxn modelId="{7A4A3192-4808-4E1D-9631-5E980A8895E6}" type="presOf" srcId="{11EBDD30-822B-4C46-B3DB-A962CAF43995}" destId="{7DBE7D14-7E43-4777-A950-0E180EA04F0D}" srcOrd="0" destOrd="0" presId="urn:microsoft.com/office/officeart/2005/8/layout/pyramid3"/>
    <dgm:cxn modelId="{FED6D7A9-D463-4A72-8C52-A8E74743C3FF}" type="presParOf" srcId="{7DBE7D14-7E43-4777-A950-0E180EA04F0D}" destId="{4A6932BA-DE7C-4D95-AE57-DC1127B11C3F}" srcOrd="0" destOrd="0" presId="urn:microsoft.com/office/officeart/2005/8/layout/pyramid3"/>
    <dgm:cxn modelId="{88FC0E33-885C-4D11-AE5B-E0F8F811A5AF}" type="presParOf" srcId="{4A6932BA-DE7C-4D95-AE57-DC1127B11C3F}" destId="{16A2A644-ABF4-4D9F-816A-C7697A6D72E7}" srcOrd="0" destOrd="0" presId="urn:microsoft.com/office/officeart/2005/8/layout/pyramid3"/>
    <dgm:cxn modelId="{72BA8551-C880-47BB-B941-051F1BC414E6}" type="presParOf" srcId="{4A6932BA-DE7C-4D95-AE57-DC1127B11C3F}" destId="{BF581942-C552-4393-AE26-492B5032BB86}" srcOrd="1" destOrd="0" presId="urn:microsoft.com/office/officeart/2005/8/layout/pyramid3"/>
    <dgm:cxn modelId="{BB61D256-A3C9-4FC5-AB34-3338CA67BEAE}" type="presParOf" srcId="{7DBE7D14-7E43-4777-A950-0E180EA04F0D}" destId="{EA664137-17BC-4B12-87D3-2929EE64E927}" srcOrd="1" destOrd="0" presId="urn:microsoft.com/office/officeart/2005/8/layout/pyramid3"/>
    <dgm:cxn modelId="{1098E861-AC82-40DE-BC48-E92FCD16F5E0}" type="presParOf" srcId="{EA664137-17BC-4B12-87D3-2929EE64E927}" destId="{2FF253B8-9F2D-4B2E-9F0D-FC46B1EE0664}" srcOrd="0" destOrd="0" presId="urn:microsoft.com/office/officeart/2005/8/layout/pyramid3"/>
    <dgm:cxn modelId="{BA311556-F1F2-4E21-B43B-B50FD7C1D483}" type="presParOf" srcId="{EA664137-17BC-4B12-87D3-2929EE64E927}" destId="{76CFDE2B-D1D3-449C-B021-ED7A21A67C6B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6A2A644-ABF4-4D9F-816A-C7697A6D72E7}">
      <dsp:nvSpPr>
        <dsp:cNvPr id="0" name=""/>
        <dsp:cNvSpPr/>
      </dsp:nvSpPr>
      <dsp:spPr>
        <a:xfrm rot="10800000">
          <a:off x="0" y="0"/>
          <a:ext cx="8153399" cy="1498600"/>
        </a:xfrm>
        <a:prstGeom prst="trapezoid">
          <a:avLst>
            <a:gd name="adj" fmla="val 9067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500" kern="1200" dirty="0" smtClean="0"/>
            <a:t>Surveyor</a:t>
          </a:r>
          <a:endParaRPr lang="id-ID" sz="3500" kern="1200" dirty="0"/>
        </a:p>
      </dsp:txBody>
      <dsp:txXfrm>
        <a:off x="1426844" y="0"/>
        <a:ext cx="5299710" cy="1498600"/>
      </dsp:txXfrm>
    </dsp:sp>
    <dsp:sp modelId="{2FF253B8-9F2D-4B2E-9F0D-FC46B1EE0664}">
      <dsp:nvSpPr>
        <dsp:cNvPr id="0" name=""/>
        <dsp:cNvSpPr/>
      </dsp:nvSpPr>
      <dsp:spPr>
        <a:xfrm rot="10800000">
          <a:off x="1358899" y="1498600"/>
          <a:ext cx="5435599" cy="1498600"/>
        </a:xfrm>
        <a:prstGeom prst="trapezoid">
          <a:avLst>
            <a:gd name="adj" fmla="val 9067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500" kern="1200" dirty="0" smtClean="0"/>
            <a:t>PPK-UNTAN</a:t>
          </a:r>
          <a:endParaRPr lang="id-ID" sz="3500" kern="1200" dirty="0"/>
        </a:p>
      </dsp:txBody>
      <dsp:txXfrm>
        <a:off x="2310129" y="1498600"/>
        <a:ext cx="3533140" cy="1498600"/>
      </dsp:txXfrm>
    </dsp:sp>
    <dsp:sp modelId="{EFCA9C6E-0357-4A7B-B64C-26EF47B19F79}">
      <dsp:nvSpPr>
        <dsp:cNvPr id="0" name=""/>
        <dsp:cNvSpPr/>
      </dsp:nvSpPr>
      <dsp:spPr>
        <a:xfrm rot="10800000">
          <a:off x="2717799" y="2997200"/>
          <a:ext cx="2717799" cy="1498600"/>
        </a:xfrm>
        <a:prstGeom prst="trapezoid">
          <a:avLst>
            <a:gd name="adj" fmla="val 9067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500" kern="1200" dirty="0" smtClean="0"/>
            <a:t>PKTS.Belmawa</a:t>
          </a:r>
          <a:endParaRPr lang="id-ID" sz="3500" kern="1200" dirty="0"/>
        </a:p>
      </dsp:txBody>
      <dsp:txXfrm>
        <a:off x="2717799" y="2997200"/>
        <a:ext cx="2717799" cy="149860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6A2A644-ABF4-4D9F-816A-C7697A6D72E7}">
      <dsp:nvSpPr>
        <dsp:cNvPr id="0" name=""/>
        <dsp:cNvSpPr/>
      </dsp:nvSpPr>
      <dsp:spPr>
        <a:xfrm rot="10800000">
          <a:off x="0" y="0"/>
          <a:ext cx="8153399" cy="1498600"/>
        </a:xfrm>
        <a:prstGeom prst="trapezoid">
          <a:avLst>
            <a:gd name="adj" fmla="val 9067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500" kern="1200" dirty="0" smtClean="0"/>
            <a:t>Alumni Lulusan 2018</a:t>
          </a:r>
          <a:endParaRPr lang="id-ID" sz="3500" kern="1200" dirty="0"/>
        </a:p>
      </dsp:txBody>
      <dsp:txXfrm>
        <a:off x="1426844" y="0"/>
        <a:ext cx="5299710" cy="1498600"/>
      </dsp:txXfrm>
    </dsp:sp>
    <dsp:sp modelId="{2FF253B8-9F2D-4B2E-9F0D-FC46B1EE0664}">
      <dsp:nvSpPr>
        <dsp:cNvPr id="0" name=""/>
        <dsp:cNvSpPr/>
      </dsp:nvSpPr>
      <dsp:spPr>
        <a:xfrm rot="10800000">
          <a:off x="1358899" y="1498600"/>
          <a:ext cx="5435599" cy="1498600"/>
        </a:xfrm>
        <a:prstGeom prst="trapezoid">
          <a:avLst>
            <a:gd name="adj" fmla="val 9067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500" kern="1200" dirty="0" smtClean="0"/>
            <a:t>PPK-UNTAN</a:t>
          </a:r>
          <a:endParaRPr lang="id-ID" sz="3500" kern="1200" dirty="0"/>
        </a:p>
      </dsp:txBody>
      <dsp:txXfrm>
        <a:off x="2310129" y="1498600"/>
        <a:ext cx="3533140" cy="1498600"/>
      </dsp:txXfrm>
    </dsp:sp>
    <dsp:sp modelId="{EFCA9C6E-0357-4A7B-B64C-26EF47B19F79}">
      <dsp:nvSpPr>
        <dsp:cNvPr id="0" name=""/>
        <dsp:cNvSpPr/>
      </dsp:nvSpPr>
      <dsp:spPr>
        <a:xfrm rot="10800000">
          <a:off x="2717799" y="2997200"/>
          <a:ext cx="2717799" cy="1498600"/>
        </a:xfrm>
        <a:prstGeom prst="trapezoid">
          <a:avLst>
            <a:gd name="adj" fmla="val 9067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500" kern="1200" dirty="0" smtClean="0"/>
            <a:t>PKTS.Belmawa</a:t>
          </a:r>
          <a:endParaRPr lang="id-ID" sz="3500" kern="1200" dirty="0"/>
        </a:p>
      </dsp:txBody>
      <dsp:txXfrm>
        <a:off x="2717799" y="2997200"/>
        <a:ext cx="2717799" cy="149860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C67C1AA-65AA-4C4D-BE12-31E48EC83484}">
      <dsp:nvSpPr>
        <dsp:cNvPr id="0" name=""/>
        <dsp:cNvSpPr/>
      </dsp:nvSpPr>
      <dsp:spPr>
        <a:xfrm>
          <a:off x="0" y="0"/>
          <a:ext cx="6930390" cy="13487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500" kern="1200" dirty="0" smtClean="0"/>
            <a:t>Penyebaran informasi, pengarahan  dan kontrol kegiatan TS-UNTAN oleh </a:t>
          </a:r>
          <a:r>
            <a:rPr lang="id-ID" sz="2500" kern="1200" dirty="0" smtClean="0"/>
            <a:t>Fakultas dan Program </a:t>
          </a:r>
          <a:r>
            <a:rPr lang="id-ID" sz="2500" kern="1200" dirty="0" smtClean="0"/>
            <a:t>Studi Kepada Alumni</a:t>
          </a:r>
          <a:endParaRPr lang="id-ID" sz="2500" kern="1200" dirty="0"/>
        </a:p>
      </dsp:txBody>
      <dsp:txXfrm>
        <a:off x="0" y="0"/>
        <a:ext cx="5554000" cy="1348740"/>
      </dsp:txXfrm>
    </dsp:sp>
    <dsp:sp modelId="{8C8D1020-3A34-496E-ACDF-34D879559D6D}">
      <dsp:nvSpPr>
        <dsp:cNvPr id="0" name=""/>
        <dsp:cNvSpPr/>
      </dsp:nvSpPr>
      <dsp:spPr>
        <a:xfrm>
          <a:off x="611504" y="1573529"/>
          <a:ext cx="6930390" cy="13487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500" kern="1200" dirty="0" smtClean="0"/>
            <a:t>Alumni berpartisipasi melalui pengisian TS-UNTAN secara mandiri dengan sistem online</a:t>
          </a:r>
          <a:endParaRPr lang="id-ID" sz="2500" kern="1200" dirty="0"/>
        </a:p>
      </dsp:txBody>
      <dsp:txXfrm>
        <a:off x="611504" y="1573529"/>
        <a:ext cx="5442204" cy="1348740"/>
      </dsp:txXfrm>
    </dsp:sp>
    <dsp:sp modelId="{D2005C3D-654D-43BC-9216-BBFAC8194A78}">
      <dsp:nvSpPr>
        <dsp:cNvPr id="0" name=""/>
        <dsp:cNvSpPr/>
      </dsp:nvSpPr>
      <dsp:spPr>
        <a:xfrm>
          <a:off x="1223009" y="3147059"/>
          <a:ext cx="6930390" cy="13487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500" kern="1200" dirty="0" smtClean="0"/>
            <a:t>Rekapitulasi </a:t>
          </a:r>
          <a:r>
            <a:rPr lang="id-ID" sz="2500" kern="1200" dirty="0" smtClean="0"/>
            <a:t> dan kontrol tim </a:t>
          </a:r>
          <a:r>
            <a:rPr lang="id-ID" sz="2500" kern="1200" dirty="0" smtClean="0"/>
            <a:t>TS-UNTAN di PPK UNTAN </a:t>
          </a:r>
          <a:endParaRPr lang="id-ID" sz="2500" kern="1200" dirty="0"/>
        </a:p>
      </dsp:txBody>
      <dsp:txXfrm>
        <a:off x="1223009" y="3147059"/>
        <a:ext cx="5442204" cy="1348740"/>
      </dsp:txXfrm>
    </dsp:sp>
    <dsp:sp modelId="{634B027F-6D19-4055-8592-5F00FAA09AB3}">
      <dsp:nvSpPr>
        <dsp:cNvPr id="0" name=""/>
        <dsp:cNvSpPr/>
      </dsp:nvSpPr>
      <dsp:spPr>
        <a:xfrm>
          <a:off x="6053709" y="1022794"/>
          <a:ext cx="876681" cy="87668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3600" kern="1200"/>
        </a:p>
      </dsp:txBody>
      <dsp:txXfrm>
        <a:off x="6053709" y="1022794"/>
        <a:ext cx="876681" cy="876681"/>
      </dsp:txXfrm>
    </dsp:sp>
    <dsp:sp modelId="{71395484-64C5-442D-8758-960C7BA28977}">
      <dsp:nvSpPr>
        <dsp:cNvPr id="0" name=""/>
        <dsp:cNvSpPr/>
      </dsp:nvSpPr>
      <dsp:spPr>
        <a:xfrm>
          <a:off x="6665214" y="2587332"/>
          <a:ext cx="876681" cy="87668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3600" kern="1200"/>
        </a:p>
      </dsp:txBody>
      <dsp:txXfrm>
        <a:off x="6665214" y="2587332"/>
        <a:ext cx="876681" cy="876681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6A2A644-ABF4-4D9F-816A-C7697A6D72E7}">
      <dsp:nvSpPr>
        <dsp:cNvPr id="0" name=""/>
        <dsp:cNvSpPr/>
      </dsp:nvSpPr>
      <dsp:spPr>
        <a:xfrm rot="10800000">
          <a:off x="0" y="0"/>
          <a:ext cx="8153399" cy="2247900"/>
        </a:xfrm>
        <a:prstGeom prst="trapezoid">
          <a:avLst>
            <a:gd name="adj" fmla="val 9067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5600" kern="1200" dirty="0" smtClean="0"/>
            <a:t>Alumni Lulusan </a:t>
          </a:r>
          <a:r>
            <a:rPr lang="id-ID" sz="5600" kern="1200" dirty="0" smtClean="0"/>
            <a:t>2018 dan Program Studi</a:t>
          </a:r>
          <a:endParaRPr lang="id-ID" sz="5600" kern="1200" dirty="0"/>
        </a:p>
      </dsp:txBody>
      <dsp:txXfrm>
        <a:off x="1426844" y="0"/>
        <a:ext cx="5299710" cy="2247900"/>
      </dsp:txXfrm>
    </dsp:sp>
    <dsp:sp modelId="{2FF253B8-9F2D-4B2E-9F0D-FC46B1EE0664}">
      <dsp:nvSpPr>
        <dsp:cNvPr id="0" name=""/>
        <dsp:cNvSpPr/>
      </dsp:nvSpPr>
      <dsp:spPr>
        <a:xfrm rot="10800000">
          <a:off x="2038349" y="2247900"/>
          <a:ext cx="4076699" cy="2247900"/>
        </a:xfrm>
        <a:prstGeom prst="trapezoid">
          <a:avLst>
            <a:gd name="adj" fmla="val 9067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5600" kern="1200" dirty="0" smtClean="0"/>
            <a:t>PPK-UNTAN</a:t>
          </a:r>
          <a:endParaRPr lang="id-ID" sz="5600" kern="1200" dirty="0"/>
        </a:p>
      </dsp:txBody>
      <dsp:txXfrm>
        <a:off x="2038349" y="2247900"/>
        <a:ext cx="4076699" cy="22479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ABA977E5-BE9B-4CC5-939A-2B93288438A4}" type="datetimeFigureOut">
              <a:rPr lang="id-ID" smtClean="0"/>
              <a:pPr/>
              <a:t>24/02/2020</a:t>
            </a:fld>
            <a:endParaRPr lang="id-ID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29D72A8-DBC1-48B7-8220-B871732C5FB5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977E5-BE9B-4CC5-939A-2B93288438A4}" type="datetimeFigureOut">
              <a:rPr lang="id-ID" smtClean="0"/>
              <a:pPr/>
              <a:t>24/02/2020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D72A8-DBC1-48B7-8220-B871732C5FB5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ABA977E5-BE9B-4CC5-939A-2B93288438A4}" type="datetimeFigureOut">
              <a:rPr lang="id-ID" smtClean="0"/>
              <a:pPr/>
              <a:t>24/02/2020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id-ID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C29D72A8-DBC1-48B7-8220-B871732C5FB5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977E5-BE9B-4CC5-939A-2B93288438A4}" type="datetimeFigureOut">
              <a:rPr lang="id-ID" smtClean="0"/>
              <a:pPr/>
              <a:t>24/02/2020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29D72A8-DBC1-48B7-8220-B871732C5FB5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977E5-BE9B-4CC5-939A-2B93288438A4}" type="datetimeFigureOut">
              <a:rPr lang="id-ID" smtClean="0"/>
              <a:pPr/>
              <a:t>24/02/2020</a:t>
            </a:fld>
            <a:endParaRPr lang="id-ID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C29D72A8-DBC1-48B7-8220-B871732C5FB5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ABA977E5-BE9B-4CC5-939A-2B93288438A4}" type="datetimeFigureOut">
              <a:rPr lang="id-ID" smtClean="0"/>
              <a:pPr/>
              <a:t>24/02/2020</a:t>
            </a:fld>
            <a:endParaRPr lang="id-ID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C29D72A8-DBC1-48B7-8220-B871732C5FB5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ABA977E5-BE9B-4CC5-939A-2B93288438A4}" type="datetimeFigureOut">
              <a:rPr lang="id-ID" smtClean="0"/>
              <a:pPr/>
              <a:t>24/02/2020</a:t>
            </a:fld>
            <a:endParaRPr lang="id-ID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C29D72A8-DBC1-48B7-8220-B871732C5FB5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id-ID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977E5-BE9B-4CC5-939A-2B93288438A4}" type="datetimeFigureOut">
              <a:rPr lang="id-ID" smtClean="0"/>
              <a:pPr/>
              <a:t>24/02/2020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29D72A8-DBC1-48B7-8220-B871732C5FB5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977E5-BE9B-4CC5-939A-2B93288438A4}" type="datetimeFigureOut">
              <a:rPr lang="id-ID" smtClean="0"/>
              <a:pPr/>
              <a:t>24/02/2020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29D72A8-DBC1-48B7-8220-B871732C5FB5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977E5-BE9B-4CC5-939A-2B93288438A4}" type="datetimeFigureOut">
              <a:rPr lang="id-ID" smtClean="0"/>
              <a:pPr/>
              <a:t>24/02/2020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29D72A8-DBC1-48B7-8220-B871732C5FB5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ABA977E5-BE9B-4CC5-939A-2B93288438A4}" type="datetimeFigureOut">
              <a:rPr lang="id-ID" smtClean="0"/>
              <a:pPr/>
              <a:t>24/02/2020</a:t>
            </a:fld>
            <a:endParaRPr lang="id-ID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C29D72A8-DBC1-48B7-8220-B871732C5FB5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BA977E5-BE9B-4CC5-939A-2B93288438A4}" type="datetimeFigureOut">
              <a:rPr lang="id-ID" smtClean="0"/>
              <a:pPr/>
              <a:t>24/02/2020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29D72A8-DBC1-48B7-8220-B871732C5FB5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1760" y="3717032"/>
            <a:ext cx="6477000" cy="1828800"/>
          </a:xfrm>
        </p:spPr>
        <p:txBody>
          <a:bodyPr>
            <a:normAutofit fontScale="90000"/>
          </a:bodyPr>
          <a:lstStyle/>
          <a:p>
            <a:r>
              <a:rPr lang="id-ID" i="1" dirty="0" smtClean="0"/>
              <a:t>TRACER STUDY </a:t>
            </a:r>
            <a:r>
              <a:rPr lang="id-ID" dirty="0" smtClean="0"/>
              <a:t>UNTAN</a:t>
            </a:r>
            <a:r>
              <a:rPr lang="id-ID" i="1" dirty="0" smtClean="0"/>
              <a:t> </a:t>
            </a:r>
            <a:r>
              <a:rPr lang="id-ID" dirty="0" smtClean="0"/>
              <a:t>2020: Kerja sama dalam meningkatkan Response RATE di untan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id-ID" b="1" dirty="0" smtClean="0"/>
              <a:t>Pusat Pengembangan Karir (PPK) LPPPM</a:t>
            </a:r>
          </a:p>
          <a:p>
            <a:r>
              <a:rPr lang="id-ID" b="1" dirty="0" smtClean="0"/>
              <a:t>Universitas Tanjungpura</a:t>
            </a:r>
            <a:endParaRPr lang="id-ID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Pelaksanaan TS-UNTAN 2020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id-ID" dirty="0"/>
              <a:t>Populasi target:</a:t>
            </a:r>
          </a:p>
          <a:p>
            <a:pPr>
              <a:buFontTx/>
              <a:buChar char="-"/>
            </a:pPr>
            <a:r>
              <a:rPr lang="id-ID" dirty="0" smtClean="0"/>
              <a:t>S1 </a:t>
            </a:r>
            <a:r>
              <a:rPr lang="id-ID" dirty="0"/>
              <a:t>(reguler dan ekstensi), S2, dan S3 </a:t>
            </a:r>
            <a:endParaRPr lang="id-ID" dirty="0" smtClean="0"/>
          </a:p>
          <a:p>
            <a:pPr>
              <a:buFontTx/>
              <a:buChar char="-"/>
            </a:pPr>
            <a:r>
              <a:rPr lang="id-ID" dirty="0" smtClean="0"/>
              <a:t>Alumni </a:t>
            </a:r>
            <a:r>
              <a:rPr lang="id-ID" dirty="0"/>
              <a:t>lulusan 2 tahun sebelumnya </a:t>
            </a:r>
            <a:r>
              <a:rPr lang="id-ID" dirty="0" smtClean="0"/>
              <a:t>(TS-2), merupakan alumni yang lulus tahun </a:t>
            </a:r>
            <a:r>
              <a:rPr lang="id-ID" dirty="0" smtClean="0"/>
              <a:t>2018</a:t>
            </a:r>
          </a:p>
          <a:p>
            <a:pPr>
              <a:buFontTx/>
              <a:buChar char="-"/>
            </a:pPr>
            <a:r>
              <a:rPr lang="id-ID" dirty="0" smtClean="0"/>
              <a:t>Dimulai dari Wisuda Periode II TA 2017/2018 hingga Wisuda Periode I TA 2018/2019 </a:t>
            </a:r>
            <a:endParaRPr lang="id-ID" dirty="0"/>
          </a:p>
          <a:p>
            <a:r>
              <a:rPr lang="id-ID" dirty="0" smtClean="0"/>
              <a:t>Koleksi </a:t>
            </a:r>
            <a:r>
              <a:rPr lang="id-ID" dirty="0"/>
              <a:t>data:</a:t>
            </a:r>
          </a:p>
          <a:p>
            <a:r>
              <a:rPr lang="id-ID" dirty="0" smtClean="0"/>
              <a:t>Sensal </a:t>
            </a:r>
            <a:r>
              <a:rPr lang="id-ID" dirty="0"/>
              <a:t>(seluruh lulusan)</a:t>
            </a:r>
          </a:p>
          <a:p>
            <a:r>
              <a:rPr lang="id-ID" dirty="0" smtClean="0"/>
              <a:t>Kuesioner </a:t>
            </a:r>
            <a:r>
              <a:rPr lang="id-ID" dirty="0"/>
              <a:t>online (tanpa kertas)</a:t>
            </a:r>
          </a:p>
          <a:p>
            <a:pPr>
              <a:buNone/>
            </a:pPr>
            <a:endParaRPr lang="id-ID" dirty="0"/>
          </a:p>
          <a:p>
            <a:endParaRPr lang="id-ID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Strategi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Informasi adanya kegiatan </a:t>
            </a:r>
            <a:r>
              <a:rPr lang="id-ID" i="1" dirty="0" smtClean="0"/>
              <a:t>Tracer Study </a:t>
            </a:r>
            <a:r>
              <a:rPr lang="id-ID" dirty="0" smtClean="0"/>
              <a:t>2020 ditingkatkan yakni dengan menginformasikan TS-UNTAN 2020 pada setiap laman yang ada di Fakultas dan Program Studi.</a:t>
            </a:r>
          </a:p>
          <a:p>
            <a:r>
              <a:rPr lang="id-ID" dirty="0" smtClean="0"/>
              <a:t>Pemberian informasi dini kegiatan </a:t>
            </a:r>
            <a:r>
              <a:rPr lang="id-ID" i="1" dirty="0" smtClean="0"/>
              <a:t>Tracer Study </a:t>
            </a:r>
            <a:r>
              <a:rPr lang="id-ID" dirty="0" smtClean="0"/>
              <a:t>UNTAN kepada Mahasiswa dan Alumni Baru pada saat Yudisium, Wisuda, orientasi studi mahasiswa, seminar atau sidang hasil.</a:t>
            </a:r>
            <a:endParaRPr lang="id-ID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d-ID" dirty="0" smtClean="0"/>
              <a:t>Strategi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2962672" cy="4525963"/>
          </a:xfrm>
        </p:spPr>
        <p:txBody>
          <a:bodyPr>
            <a:normAutofit/>
          </a:bodyPr>
          <a:lstStyle/>
          <a:p>
            <a:r>
              <a:rPr lang="id-ID" dirty="0" smtClean="0"/>
              <a:t>Surat pengantar dari Rektor UNTAN kepada alumni untuk berpartisipasi dalam kegiatan Tracer Study UNTAN </a:t>
            </a:r>
            <a:endParaRPr lang="id-ID" dirty="0"/>
          </a:p>
        </p:txBody>
      </p:sp>
      <p:pic>
        <p:nvPicPr>
          <p:cNvPr id="1026" name="Picture 2" descr="C:\Users\Rikhsan\Downloads\WhatsApp Image 2020-02-24 at 5.51.57 PM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1"/>
            <a:ext cx="550810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d-ID" dirty="0" smtClean="0"/>
              <a:t>Strategi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10744" cy="4525963"/>
          </a:xfrm>
        </p:spPr>
        <p:txBody>
          <a:bodyPr/>
          <a:lstStyle/>
          <a:p>
            <a:r>
              <a:rPr lang="id-ID" dirty="0" smtClean="0"/>
              <a:t>Menghubungi dan menghimbau alumni  melewati surat elektronik untuk berpartisipasi dalam kegiatan </a:t>
            </a:r>
            <a:r>
              <a:rPr lang="id-ID" i="1" dirty="0" smtClean="0"/>
              <a:t>Tracer Study</a:t>
            </a:r>
            <a:r>
              <a:rPr lang="id-ID" dirty="0" smtClean="0"/>
              <a:t> UNTAN</a:t>
            </a:r>
            <a:endParaRPr lang="id-ID" dirty="0"/>
          </a:p>
        </p:txBody>
      </p:sp>
      <p:pic>
        <p:nvPicPr>
          <p:cNvPr id="2050" name="Picture 2" descr="C:\Users\Rikhsan\Downloads\WhatsApp Image 2020-02-24 at 5.51.56 PM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0"/>
            <a:ext cx="4932040" cy="68784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d-ID" dirty="0" smtClean="0"/>
              <a:t>Strategi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10744" cy="4525963"/>
          </a:xfrm>
        </p:spPr>
        <p:txBody>
          <a:bodyPr>
            <a:normAutofit/>
          </a:bodyPr>
          <a:lstStyle/>
          <a:p>
            <a:r>
              <a:rPr lang="id-ID" dirty="0" smtClean="0"/>
              <a:t>Menghubungi dan menghimbau alumni  melewati </a:t>
            </a:r>
            <a:r>
              <a:rPr lang="id-ID" dirty="0" smtClean="0"/>
              <a:t>media sosial seperti Facebook dan Instagram </a:t>
            </a:r>
            <a:r>
              <a:rPr lang="id-ID" dirty="0" smtClean="0"/>
              <a:t>untuk berpartisipasi dalam kegiatan </a:t>
            </a:r>
            <a:r>
              <a:rPr lang="id-ID" i="1" dirty="0" smtClean="0"/>
              <a:t>Tracer Study</a:t>
            </a:r>
            <a:r>
              <a:rPr lang="id-ID" dirty="0" smtClean="0"/>
              <a:t> UNTAN</a:t>
            </a:r>
          </a:p>
          <a:p>
            <a:endParaRPr lang="id-ID" dirty="0"/>
          </a:p>
        </p:txBody>
      </p:sp>
      <p:pic>
        <p:nvPicPr>
          <p:cNvPr id="3074" name="Picture 2" descr="C:\Users\Rikhsan\Downloads\WhatsApp Image 2020-02-24 at 5.51.55 PM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5" y="0"/>
            <a:ext cx="471601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d-ID" dirty="0" smtClean="0"/>
              <a:t>Strategi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898776" cy="4525963"/>
          </a:xfrm>
        </p:spPr>
        <p:txBody>
          <a:bodyPr>
            <a:normAutofit/>
          </a:bodyPr>
          <a:lstStyle/>
          <a:p>
            <a:r>
              <a:rPr lang="id-ID" dirty="0" smtClean="0"/>
              <a:t>Menghubungi dan menghimbau alumni  melewati </a:t>
            </a:r>
            <a:r>
              <a:rPr lang="id-ID" dirty="0" smtClean="0"/>
              <a:t>grup alumni (WhatsApp) </a:t>
            </a:r>
            <a:r>
              <a:rPr lang="id-ID" dirty="0" smtClean="0"/>
              <a:t>untuk berpartisipasi dalam kegiatan </a:t>
            </a:r>
            <a:r>
              <a:rPr lang="id-ID" i="1" dirty="0" smtClean="0"/>
              <a:t>Tracer Study </a:t>
            </a:r>
            <a:r>
              <a:rPr lang="id-ID" dirty="0" smtClean="0"/>
              <a:t>UNTAN melalui ketua angkatan Alumni</a:t>
            </a:r>
            <a:endParaRPr lang="id-ID" dirty="0" smtClean="0"/>
          </a:p>
          <a:p>
            <a:endParaRPr lang="id-ID" dirty="0"/>
          </a:p>
        </p:txBody>
      </p:sp>
      <p:pic>
        <p:nvPicPr>
          <p:cNvPr id="4098" name="Picture 2" descr="C:\Users\Rikhsan\Downloads\WhatsApp Image 2020-02-24 at 5.51.54 PM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0"/>
            <a:ext cx="478802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d-ID" dirty="0" smtClean="0"/>
              <a:t>Penggunaan angket dengan jenis dan bentuk pertanyaan terbaru menyesuaikan angket yang dirilis oleh Belmawa DIKTI</a:t>
            </a:r>
          </a:p>
          <a:p>
            <a:r>
              <a:rPr lang="id-ID" dirty="0" smtClean="0"/>
              <a:t>Angket tahun 2018</a:t>
            </a:r>
          </a:p>
          <a:p>
            <a:r>
              <a:rPr lang="id-ID" dirty="0" smtClean="0"/>
              <a:t>Lebih sederhana dari angket tahun 2015</a:t>
            </a:r>
          </a:p>
          <a:p>
            <a:r>
              <a:rPr lang="id-ID" dirty="0" smtClean="0"/>
              <a:t>Laman traceralumni.untan.ac.id telah diperbarui sesuai dengan angket 2018.</a:t>
            </a:r>
          </a:p>
          <a:p>
            <a:endParaRPr lang="id-ID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 descr="C:\Users\Rikhsan\Downloads\WhatsApp Image 2020-01-23 at 9.50.39 PM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6792"/>
            <a:ext cx="4644008" cy="5301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Users\Rikhsan\Downloads\WhatsApp Image 2020-01-23 at 9.50.37 PM (1).jpe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628800"/>
            <a:ext cx="4211960" cy="52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 descr="C:\Users\Rikhsan\Downloads\WhatsApp Image 2020-01-23 at 9.50.38 PM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6792"/>
            <a:ext cx="4499992" cy="5301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Users\Rikhsan\Downloads\WhatsApp Image 2020-01-23 at 9.50.37 PM.jpe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556792"/>
            <a:ext cx="4427985" cy="5301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Pelaksanaan </a:t>
            </a:r>
            <a:r>
              <a:rPr lang="id-ID" i="1" dirty="0" smtClean="0"/>
              <a:t>User Survey </a:t>
            </a:r>
            <a:r>
              <a:rPr lang="id-ID" dirty="0" smtClean="0"/>
              <a:t>UNTAN 2020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d-ID" dirty="0" smtClean="0"/>
              <a:t>Tahap inisiasi pembuatan website </a:t>
            </a:r>
            <a:r>
              <a:rPr lang="id-ID" i="1" dirty="0" smtClean="0"/>
              <a:t>user survey </a:t>
            </a:r>
            <a:r>
              <a:rPr lang="id-ID" dirty="0" smtClean="0"/>
              <a:t>UNTAN</a:t>
            </a:r>
          </a:p>
          <a:p>
            <a:r>
              <a:rPr lang="id-ID" dirty="0" smtClean="0"/>
              <a:t>PPK bekerja sama dengan Program Studi, alumni, instansi/ perusahaan pengguna alumni.</a:t>
            </a:r>
          </a:p>
          <a:p>
            <a:r>
              <a:rPr lang="id-ID" dirty="0" smtClean="0"/>
              <a:t>Pelaksanaan sementara dilakukan dengan menggunakan google form.</a:t>
            </a:r>
            <a:endParaRPr lang="id-ID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Fungsi </a:t>
            </a:r>
            <a:r>
              <a:rPr lang="id-ID" i="1" dirty="0" smtClean="0"/>
              <a:t>Tracer Study</a:t>
            </a:r>
            <a:endParaRPr lang="id-ID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d-ID" dirty="0" smtClean="0"/>
              <a:t>Sebagai komponen dalam proses Akreditasi</a:t>
            </a:r>
          </a:p>
          <a:p>
            <a:r>
              <a:rPr lang="id-ID" dirty="0" smtClean="0"/>
              <a:t>Mengetahui outcome pendidikan yang dihasilkan oleh perguruan tinggi.</a:t>
            </a:r>
          </a:p>
          <a:p>
            <a:r>
              <a:rPr lang="id-ID" dirty="0" smtClean="0"/>
              <a:t>Mengetahui kontribusi PT terhadap kompetensi yang ada di dunia kerja.</a:t>
            </a:r>
          </a:p>
          <a:p>
            <a:r>
              <a:rPr lang="id-ID" dirty="0" smtClean="0"/>
              <a:t>Mengetahui kondisi lulusan PT ketika memasuki dunia kerja.</a:t>
            </a:r>
          </a:p>
          <a:p>
            <a:r>
              <a:rPr lang="id-ID" dirty="0" smtClean="0"/>
              <a:t>Evaluasi PT.</a:t>
            </a:r>
            <a:endParaRPr lang="id-ID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Metode </a:t>
            </a:r>
            <a:r>
              <a:rPr lang="id-ID" dirty="0" smtClean="0"/>
              <a:t>User Survey</a:t>
            </a:r>
            <a:r>
              <a:rPr lang="id-ID" dirty="0" smtClean="0"/>
              <a:t>-UNTAN </a:t>
            </a:r>
            <a:r>
              <a:rPr lang="id-ID" dirty="0" smtClean="0"/>
              <a:t>2020</a:t>
            </a:r>
            <a:endParaRPr lang="id-ID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612775" y="1600200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User Survey-UNTAN 2020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id-ID" dirty="0" smtClean="0"/>
              <a:t>Program Studi membantu dalam menginformasikan nama dan kontak institusi/ perusahaan tempat alumninya bekerja dan menginformasikan kepada pengguna alumni bahwa ada kegiatan User Survey 2020.</a:t>
            </a:r>
          </a:p>
          <a:p>
            <a:r>
              <a:rPr lang="id-ID" dirty="0" smtClean="0"/>
              <a:t>Alumni mengisi nama </a:t>
            </a:r>
            <a:r>
              <a:rPr lang="id-ID" dirty="0" smtClean="0"/>
              <a:t>institusi/ </a:t>
            </a:r>
            <a:r>
              <a:rPr lang="id-ID" dirty="0" smtClean="0"/>
              <a:t>perusahaan, nama atasan, dan kontak atasan pada saat mengisi Tracer Study di laman traceralumni.untan.ac.id</a:t>
            </a:r>
          </a:p>
          <a:p>
            <a:r>
              <a:rPr lang="id-ID" dirty="0" smtClean="0"/>
              <a:t>PPK menghubungi pengguna alumni untuk mengisi angket user survey dan melakukan rekapitulasi</a:t>
            </a:r>
            <a:endParaRPr lang="id-ID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id-ID" sz="8800" dirty="0" smtClean="0"/>
              <a:t>TERIMA KASIH</a:t>
            </a:r>
            <a:endParaRPr lang="id-ID" sz="8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i="1" dirty="0" smtClean="0"/>
              <a:t>Tracer Study </a:t>
            </a:r>
            <a:r>
              <a:rPr lang="id-ID" dirty="0" smtClean="0"/>
              <a:t>UNTAN 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id-ID" dirty="0"/>
              <a:t>Pusat Pengembangan Karir (PPK) Universitas Tanjungpura akan melaksanakan Tracer Study Universitas Tanjungpura (</a:t>
            </a:r>
            <a:r>
              <a:rPr lang="id-ID" dirty="0" smtClean="0"/>
              <a:t>TS-Untan) karena </a:t>
            </a:r>
            <a:r>
              <a:rPr lang="id-ID" dirty="0"/>
              <a:t>relevansi populasi </a:t>
            </a:r>
            <a:r>
              <a:rPr lang="id-ID" dirty="0" smtClean="0"/>
              <a:t>TS-Untan </a:t>
            </a:r>
            <a:r>
              <a:rPr lang="id-ID" dirty="0"/>
              <a:t>dengan target PPK UNTAN yaitu alumni baru. </a:t>
            </a:r>
            <a:endParaRPr lang="id-ID" dirty="0" smtClean="0"/>
          </a:p>
          <a:p>
            <a:pPr>
              <a:buNone/>
            </a:pPr>
            <a:endParaRPr lang="id-ID" dirty="0"/>
          </a:p>
          <a:p>
            <a:r>
              <a:rPr lang="id-ID" dirty="0"/>
              <a:t>Mengapa?</a:t>
            </a:r>
          </a:p>
          <a:p>
            <a:pPr>
              <a:buNone/>
            </a:pPr>
            <a:r>
              <a:rPr lang="id-ID" dirty="0">
                <a:sym typeface="Symbol"/>
              </a:rPr>
              <a:t></a:t>
            </a:r>
            <a:r>
              <a:rPr lang="id-ID" dirty="0"/>
              <a:t> Untuk mendapatkan informasi lebih lanjut mengenai: </a:t>
            </a:r>
          </a:p>
          <a:p>
            <a:pPr marL="514350" indent="-514350">
              <a:buAutoNum type="arabicPeriod"/>
            </a:pPr>
            <a:r>
              <a:rPr lang="id-ID" dirty="0" smtClean="0"/>
              <a:t>Transisi </a:t>
            </a:r>
            <a:r>
              <a:rPr lang="id-ID" dirty="0"/>
              <a:t>dari pendidikan tinggi ke dunia kerja. </a:t>
            </a:r>
            <a:endParaRPr lang="id-ID" dirty="0" smtClean="0"/>
          </a:p>
          <a:p>
            <a:pPr marL="514350" indent="-514350">
              <a:buAutoNum type="arabicPeriod"/>
            </a:pPr>
            <a:r>
              <a:rPr lang="id-ID" dirty="0" smtClean="0"/>
              <a:t>Relevansi </a:t>
            </a:r>
            <a:r>
              <a:rPr lang="id-ID" dirty="0"/>
              <a:t>pendidikan tinggi dan perolehan kompetensi. </a:t>
            </a:r>
            <a:endParaRPr lang="id-ID" dirty="0" smtClean="0"/>
          </a:p>
          <a:p>
            <a:pPr marL="514350" indent="-514350">
              <a:buAutoNum type="arabicPeriod"/>
            </a:pPr>
            <a:r>
              <a:rPr lang="id-ID" dirty="0" smtClean="0"/>
              <a:t>Kepuasan </a:t>
            </a:r>
            <a:r>
              <a:rPr lang="id-ID" dirty="0"/>
              <a:t>alumni terhadap institusi pendidikan tinggi. </a:t>
            </a:r>
            <a:endParaRPr lang="id-ID" dirty="0" smtClean="0"/>
          </a:p>
          <a:p>
            <a:pPr marL="514350" indent="-514350">
              <a:buAutoNum type="arabicPeriod"/>
            </a:pPr>
            <a:r>
              <a:rPr lang="id-ID" dirty="0" smtClean="0"/>
              <a:t>Keselarasan </a:t>
            </a:r>
            <a:r>
              <a:rPr lang="id-ID" dirty="0"/>
              <a:t>horizontal dan vertikal lulusan </a:t>
            </a:r>
            <a:r>
              <a:rPr lang="id-ID" dirty="0" smtClean="0"/>
              <a:t>UNTAN.</a:t>
            </a:r>
          </a:p>
          <a:p>
            <a:pPr marL="514350" indent="-514350">
              <a:buNone/>
            </a:pPr>
            <a:endParaRPr lang="id-ID" dirty="0"/>
          </a:p>
          <a:p>
            <a:r>
              <a:rPr lang="id-ID" dirty="0" smtClean="0"/>
              <a:t>Dilaksanakan </a:t>
            </a:r>
            <a:r>
              <a:rPr lang="id-ID" dirty="0"/>
              <a:t>sejak tahun 2015 dengan menggunakan </a:t>
            </a:r>
            <a:r>
              <a:rPr lang="id-ID" dirty="0" smtClean="0"/>
              <a:t>desain </a:t>
            </a:r>
            <a:r>
              <a:rPr lang="id-ID" dirty="0"/>
              <a:t>sensal dan sistem online.</a:t>
            </a:r>
          </a:p>
          <a:p>
            <a:endParaRPr lang="id-ID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Metode </a:t>
            </a:r>
            <a:r>
              <a:rPr lang="id-ID" dirty="0" smtClean="0"/>
              <a:t>TS-UNTAN 2019</a:t>
            </a:r>
            <a:endParaRPr lang="id-ID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612775" y="1600200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TS-UNTAN </a:t>
            </a:r>
            <a:r>
              <a:rPr lang="id-ID" dirty="0" smtClean="0"/>
              <a:t>2019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id-ID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0" y="285293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/>
          <p:nvPr/>
        </p:nvGraphicFramePr>
        <p:xfrm>
          <a:off x="4067944" y="1412776"/>
          <a:ext cx="4788024" cy="2887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5"/>
          <p:cNvSpPr/>
          <p:nvPr/>
        </p:nvSpPr>
        <p:spPr>
          <a:xfrm>
            <a:off x="5796136" y="4365104"/>
            <a:ext cx="2808312" cy="1512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 smtClean="0"/>
              <a:t>Mendapatkan response rate 80</a:t>
            </a:r>
            <a:r>
              <a:rPr lang="id-ID" b="1" dirty="0" smtClean="0"/>
              <a:t>% di TS-UNTAN 2020?</a:t>
            </a:r>
            <a:endParaRPr lang="id-ID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Pelaksanaan TS-UNTAN 2020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d-ID" dirty="0" smtClean="0"/>
              <a:t>Jumlah Alumni TS-2 TS-UNTAN 2020 sebesar 3.725 Alumni (S1)</a:t>
            </a:r>
            <a:endParaRPr lang="id-ID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395536" y="2060848"/>
          <a:ext cx="8568952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Metode TS-UNTAN 2020</a:t>
            </a:r>
            <a:endParaRPr lang="id-ID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612775" y="1600200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Alur Pelaksanaan</a:t>
            </a:r>
            <a:r>
              <a:rPr lang="id-ID" dirty="0" smtClean="0"/>
              <a:t> TS-UNTAN 2020 </a:t>
            </a:r>
            <a:endParaRPr lang="id-ID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612775" y="1600200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d-ID" dirty="0" smtClean="0"/>
              <a:t>Mengapa Fakultas dan Program Studi?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id-ID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0" y="332656"/>
          <a:ext cx="4860032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/>
          <p:nvPr/>
        </p:nvGraphicFramePr>
        <p:xfrm>
          <a:off x="3635896" y="3057054"/>
          <a:ext cx="5733415" cy="38009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>
          <a:xfrm>
            <a:off x="323528" y="3717032"/>
            <a:ext cx="3170312" cy="2417515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d-ID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Alumni tidak dapat dihubungi karena data dalam bentuk No. HP tidak aktif dan tidak berlaku. Tidak ada informasi email alumni.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d-ID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Jika alumni berhasil dihubungi oleh surveyor, ada yang tidak mau berpartisipasi karena tidak tahu kegunaan dan pentingnya Tracer Study.</a:t>
            </a:r>
            <a:endParaRPr kumimoji="0" lang="id-ID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309</TotalTime>
  <Words>603</Words>
  <Application>Microsoft Office PowerPoint</Application>
  <PresentationFormat>On-screen Show (4:3)</PresentationFormat>
  <Paragraphs>77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Median</vt:lpstr>
      <vt:lpstr>TRACER STUDY UNTAN 2020: Kerja sama dalam meningkatkan Response RATE di untan</vt:lpstr>
      <vt:lpstr>Fungsi Tracer Study</vt:lpstr>
      <vt:lpstr>Tracer Study UNTAN </vt:lpstr>
      <vt:lpstr>Metode TS-UNTAN 2019</vt:lpstr>
      <vt:lpstr>TS-UNTAN 2019</vt:lpstr>
      <vt:lpstr>Pelaksanaan TS-UNTAN 2020</vt:lpstr>
      <vt:lpstr>Metode TS-UNTAN 2020</vt:lpstr>
      <vt:lpstr>Alur Pelaksanaan TS-UNTAN 2020 </vt:lpstr>
      <vt:lpstr>Mengapa Fakultas dan Program Studi?</vt:lpstr>
      <vt:lpstr>Pelaksanaan TS-UNTAN 2020</vt:lpstr>
      <vt:lpstr>Strategi</vt:lpstr>
      <vt:lpstr>Strategi</vt:lpstr>
      <vt:lpstr>Strategi</vt:lpstr>
      <vt:lpstr>Strategi</vt:lpstr>
      <vt:lpstr>Strategi</vt:lpstr>
      <vt:lpstr>Slide 16</vt:lpstr>
      <vt:lpstr>Slide 17</vt:lpstr>
      <vt:lpstr>Slide 18</vt:lpstr>
      <vt:lpstr>Pelaksanaan User Survey UNTAN 2020</vt:lpstr>
      <vt:lpstr>Metode User Survey-UNTAN 2020</vt:lpstr>
      <vt:lpstr>User Survey-UNTAN 2020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TRACER STUDY 2020</dc:title>
  <dc:creator>Rikhsan</dc:creator>
  <cp:lastModifiedBy>Rikhsan</cp:lastModifiedBy>
  <cp:revision>34</cp:revision>
  <dcterms:created xsi:type="dcterms:W3CDTF">2020-02-24T04:16:44Z</dcterms:created>
  <dcterms:modified xsi:type="dcterms:W3CDTF">2020-02-24T14:16:20Z</dcterms:modified>
</cp:coreProperties>
</file>