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eSPYVgWxJAv9bmHi8" TargetMode="External"/><Relationship Id="rId2" Type="http://schemas.openxmlformats.org/officeDocument/2006/relationships/hyperlink" Target="http://ppk.untan.ac.id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traceralumni.untan.ac.id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DFB1-B462-4C85-B736-53868EDEC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19" y="167428"/>
            <a:ext cx="11848562" cy="1628774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r>
              <a:rPr lang="en-US" sz="3200" dirty="0"/>
              <a:t>Pusat </a:t>
            </a:r>
            <a:r>
              <a:rPr lang="en-US" sz="3200" dirty="0" err="1"/>
              <a:t>Pengembangan</a:t>
            </a:r>
            <a:r>
              <a:rPr lang="en-US" sz="3200" dirty="0"/>
              <a:t> </a:t>
            </a:r>
            <a:r>
              <a:rPr lang="en-US" sz="3200" dirty="0" err="1"/>
              <a:t>Karir</a:t>
            </a:r>
            <a:r>
              <a:rPr lang="en-US" sz="3200" dirty="0"/>
              <a:t> Universitas </a:t>
            </a:r>
            <a:r>
              <a:rPr lang="en-US" sz="3200" dirty="0" err="1"/>
              <a:t>Tanjungpura</a:t>
            </a:r>
            <a:br>
              <a:rPr lang="en-US" sz="3200" dirty="0"/>
            </a:br>
            <a:r>
              <a:rPr lang="en-US" sz="3200" dirty="0"/>
              <a:t>PPK UNTAN </a:t>
            </a:r>
            <a:br>
              <a:rPr lang="en-US" sz="3200" dirty="0"/>
            </a:br>
            <a:r>
              <a:rPr lang="en-US" sz="3200" dirty="0"/>
              <a:t>(Career Development Center)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D9F7C-9928-4211-A5B2-E524729F7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3209" y="6171061"/>
            <a:ext cx="8637072" cy="770653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SABTU, 12 SEPTEMBER 2020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GOLDEN TULIP HOTEL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39F5B-9480-4BAB-8740-E72F5258A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394" y="2319158"/>
            <a:ext cx="7491211" cy="349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0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462A82-C0B3-4E70-A90D-10089768971E}"/>
              </a:ext>
            </a:extLst>
          </p:cNvPr>
          <p:cNvSpPr/>
          <p:nvPr/>
        </p:nvSpPr>
        <p:spPr>
          <a:xfrm>
            <a:off x="1073240" y="138494"/>
            <a:ext cx="10045520" cy="38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Alamat website Pusat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UNTAN (PPK UNTAN)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http://ppk.untan.ac.id/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Survey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Tanjungpura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https://forms.gle/eSPYVgWxJAv9bmHi8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Tracer Study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Tanjungpura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http://tracerstudy.untan.ac.id/</a:t>
            </a:r>
            <a:endParaRPr lang="en-US" sz="2400" u="sng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EAEB2-BF89-44AB-A6A1-9B62F5919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12" y="4795035"/>
            <a:ext cx="5465472" cy="1219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4C00FB-6681-4586-B351-C99091004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418" y="4795035"/>
            <a:ext cx="5465472" cy="12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1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087D30-9944-4D00-9799-22F9E287AEAC}"/>
              </a:ext>
            </a:extLst>
          </p:cNvPr>
          <p:cNvSpPr/>
          <p:nvPr/>
        </p:nvSpPr>
        <p:spPr>
          <a:xfrm>
            <a:off x="360608" y="244701"/>
            <a:ext cx="1168113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FF00"/>
                </a:solidFill>
              </a:rPr>
              <a:t>Susunan</a:t>
            </a:r>
            <a:r>
              <a:rPr lang="en-US" sz="4000" b="1" u="sng" dirty="0">
                <a:solidFill>
                  <a:srgbClr val="FFFF00"/>
                </a:solidFill>
              </a:rPr>
              <a:t> </a:t>
            </a:r>
            <a:r>
              <a:rPr lang="en-US" sz="4000" b="1" u="sng" dirty="0" err="1">
                <a:solidFill>
                  <a:srgbClr val="FFFF00"/>
                </a:solidFill>
              </a:rPr>
              <a:t>Kepengurusan</a:t>
            </a:r>
            <a:endParaRPr lang="en-US" sz="4000" b="1" u="sng" dirty="0">
              <a:solidFill>
                <a:srgbClr val="FFFF00"/>
              </a:solidFill>
            </a:endParaRPr>
          </a:p>
          <a:p>
            <a:endParaRPr lang="en-US" sz="2400" dirty="0"/>
          </a:p>
          <a:p>
            <a:pPr algn="ctr"/>
            <a:r>
              <a:rPr lang="en-US" sz="2400" dirty="0" err="1">
                <a:solidFill>
                  <a:srgbClr val="FFFF00"/>
                </a:solidFill>
              </a:rPr>
              <a:t>Ketua</a:t>
            </a:r>
            <a:r>
              <a:rPr lang="en-US" sz="2400" dirty="0"/>
              <a:t>: Dr. Eng. Ferry Hadary, S.T., M.Eng.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DIVISI-DIVISI:</a:t>
            </a:r>
          </a:p>
          <a:p>
            <a:pPr marL="342900" indent="-342900" algn="ctr"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Divisi Tracer </a:t>
            </a:r>
            <a:r>
              <a:rPr lang="en-US" sz="2400" dirty="0" err="1">
                <a:solidFill>
                  <a:srgbClr val="FFFF00"/>
                </a:solidFill>
              </a:rPr>
              <a:t>Studi</a:t>
            </a:r>
            <a:r>
              <a:rPr lang="en-US" sz="2400" dirty="0">
                <a:solidFill>
                  <a:srgbClr val="FFFF00"/>
                </a:solidFill>
              </a:rPr>
              <a:t> dan User </a:t>
            </a:r>
            <a:r>
              <a:rPr lang="en-US" sz="2400" dirty="0" err="1">
                <a:solidFill>
                  <a:srgbClr val="FFFF00"/>
                </a:solidFill>
              </a:rPr>
              <a:t>Survei</a:t>
            </a:r>
            <a:r>
              <a:rPr lang="en-US" sz="2400" dirty="0"/>
              <a:t>: </a:t>
            </a:r>
            <a:r>
              <a:rPr lang="en-US" sz="2400" dirty="0" err="1"/>
              <a:t>Rikhsan</a:t>
            </a:r>
            <a:r>
              <a:rPr lang="en-US" sz="2400" dirty="0"/>
              <a:t> </a:t>
            </a:r>
            <a:r>
              <a:rPr lang="en-US" sz="2400" dirty="0" err="1"/>
              <a:t>Kurniatuhadi</a:t>
            </a:r>
            <a:r>
              <a:rPr lang="en-US" sz="2400" dirty="0"/>
              <a:t>, </a:t>
            </a:r>
            <a:r>
              <a:rPr lang="en-US" sz="2400" dirty="0" err="1"/>
              <a:t>M.Si</a:t>
            </a:r>
            <a:r>
              <a:rPr lang="en-US" sz="2400" dirty="0"/>
              <a:t>.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2. Divisi </a:t>
            </a:r>
            <a:r>
              <a:rPr lang="en-US" sz="2400" dirty="0" err="1">
                <a:solidFill>
                  <a:srgbClr val="FFFF00"/>
                </a:solidFill>
              </a:rPr>
              <a:t>Pelatihan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Magang</a:t>
            </a:r>
            <a:r>
              <a:rPr lang="en-US" sz="2400" dirty="0">
                <a:solidFill>
                  <a:srgbClr val="FFFF00"/>
                </a:solidFill>
              </a:rPr>
              <a:t> dan </a:t>
            </a:r>
            <a:r>
              <a:rPr lang="en-US" sz="2400" dirty="0" err="1">
                <a:solidFill>
                  <a:srgbClr val="FFFF00"/>
                </a:solidFill>
              </a:rPr>
              <a:t>Pengenalan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Kemampuan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Diri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Humas</a:t>
            </a:r>
            <a:r>
              <a:rPr lang="en-US" sz="2400" dirty="0"/>
              <a:t>: </a:t>
            </a:r>
            <a:r>
              <a:rPr lang="en-US" sz="2400" dirty="0" err="1"/>
              <a:t>Yunita</a:t>
            </a:r>
            <a:r>
              <a:rPr lang="en-US" sz="2400" dirty="0"/>
              <a:t> </a:t>
            </a:r>
            <a:r>
              <a:rPr lang="en-US" sz="2400" dirty="0" err="1"/>
              <a:t>Magrima</a:t>
            </a:r>
            <a:r>
              <a:rPr lang="en-US" sz="2400" dirty="0"/>
              <a:t> </a:t>
            </a:r>
            <a:r>
              <a:rPr lang="en-US" sz="2400" dirty="0" err="1"/>
              <a:t>Anzani</a:t>
            </a:r>
            <a:r>
              <a:rPr lang="en-US" sz="2400" dirty="0"/>
              <a:t>, </a:t>
            </a:r>
            <a:r>
              <a:rPr lang="en-US" sz="2400" dirty="0" err="1"/>
              <a:t>S.Pi</a:t>
            </a:r>
            <a:r>
              <a:rPr lang="en-US" sz="2400" dirty="0"/>
              <a:t>., </a:t>
            </a:r>
            <a:r>
              <a:rPr lang="en-US" sz="2400" dirty="0" err="1"/>
              <a:t>M.Si</a:t>
            </a:r>
            <a:r>
              <a:rPr lang="en-US" sz="2400" dirty="0"/>
              <a:t>.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3. Divisi Data dan </a:t>
            </a:r>
            <a:r>
              <a:rPr lang="en-US" sz="2400" dirty="0" err="1">
                <a:solidFill>
                  <a:srgbClr val="FFFF00"/>
                </a:solidFill>
              </a:rPr>
              <a:t>Teknologi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Informasi</a:t>
            </a:r>
            <a:r>
              <a:rPr lang="en-US" sz="2400" dirty="0"/>
              <a:t>: </a:t>
            </a:r>
            <a:r>
              <a:rPr lang="en-US" sz="2400" dirty="0" err="1"/>
              <a:t>Morteza</a:t>
            </a:r>
            <a:r>
              <a:rPr lang="en-US" sz="2400" dirty="0"/>
              <a:t> </a:t>
            </a:r>
            <a:r>
              <a:rPr lang="en-US" sz="2400" dirty="0" err="1"/>
              <a:t>Muthahhari</a:t>
            </a:r>
            <a:r>
              <a:rPr lang="en-US" sz="2400" dirty="0"/>
              <a:t>, </a:t>
            </a:r>
            <a:r>
              <a:rPr lang="en-US" sz="2400" dirty="0" err="1"/>
              <a:t>S.Kom</a:t>
            </a:r>
            <a:r>
              <a:rPr lang="en-US" sz="2400" dirty="0"/>
              <a:t>., M.T.I.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CREW:</a:t>
            </a:r>
          </a:p>
          <a:p>
            <a:pPr marL="342900" indent="-342900" algn="ctr">
              <a:buAutoNum type="arabicPeriod"/>
            </a:pPr>
            <a:r>
              <a:rPr lang="en-US" sz="2400" dirty="0" err="1"/>
              <a:t>Jamiat</a:t>
            </a:r>
            <a:r>
              <a:rPr lang="en-US" sz="2400" dirty="0"/>
              <a:t>, S.T     2. Edwin </a:t>
            </a:r>
            <a:r>
              <a:rPr lang="en-US" sz="2400" dirty="0" err="1"/>
              <a:t>Pradana</a:t>
            </a:r>
            <a:r>
              <a:rPr lang="en-US" sz="2400" dirty="0"/>
              <a:t>     3. </a:t>
            </a:r>
            <a:r>
              <a:rPr lang="en-US" sz="2400" dirty="0" err="1"/>
              <a:t>Egi</a:t>
            </a:r>
            <a:r>
              <a:rPr lang="en-US" sz="2400" dirty="0"/>
              <a:t> </a:t>
            </a:r>
            <a:r>
              <a:rPr lang="en-US" sz="2400" dirty="0" err="1"/>
              <a:t>Pangestu</a:t>
            </a:r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2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8C009F-CB99-4871-8A9F-32B54826C47D}"/>
              </a:ext>
            </a:extLst>
          </p:cNvPr>
          <p:cNvSpPr/>
          <p:nvPr/>
        </p:nvSpPr>
        <p:spPr>
          <a:xfrm>
            <a:off x="605307" y="132090"/>
            <a:ext cx="11062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2800" b="1" u="sng" dirty="0" err="1">
                <a:solidFill>
                  <a:srgbClr val="FFFF00"/>
                </a:solidFill>
                <a:latin typeface="Corbel" panose="020B0503020204020204" pitchFamily="34" charset="0"/>
              </a:rPr>
              <a:t>Rencana</a:t>
            </a:r>
            <a:r>
              <a:rPr lang="en-US" sz="2800" b="1" u="sng" dirty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Corbel" panose="020B0503020204020204" pitchFamily="34" charset="0"/>
              </a:rPr>
              <a:t>Kegiatan</a:t>
            </a:r>
            <a:endParaRPr lang="en-US" sz="2800" b="1" u="sng" dirty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 algn="ctr"/>
            <a:endParaRPr lang="en-US" sz="2800" dirty="0">
              <a:latin typeface="Corbel" panose="020B0503020204020204" pitchFamily="34" charset="0"/>
            </a:endParaRPr>
          </a:p>
          <a:p>
            <a:pPr algn="ctr"/>
            <a:r>
              <a:rPr lang="en-US" sz="2800" dirty="0">
                <a:latin typeface="Corbel" panose="020B0503020204020204" pitchFamily="34" charset="0"/>
              </a:rPr>
              <a:t>1.Seminar/</a:t>
            </a:r>
            <a:r>
              <a:rPr lang="en-US" sz="2800" dirty="0" err="1">
                <a:latin typeface="Corbel" panose="020B0503020204020204" pitchFamily="34" charset="0"/>
              </a:rPr>
              <a:t>Pelatihan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Karir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Corbel" panose="020B0503020204020204" pitchFamily="34" charset="0"/>
              </a:rPr>
              <a:t>2.Magang/</a:t>
            </a:r>
            <a:r>
              <a:rPr lang="en-US" sz="2800" i="1" dirty="0">
                <a:latin typeface="Corbel" panose="020B0503020204020204" pitchFamily="34" charset="0"/>
              </a:rPr>
              <a:t>Internship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Corbel" panose="020B0503020204020204" pitchFamily="34" charset="0"/>
              </a:rPr>
              <a:t>3.Bursa </a:t>
            </a:r>
            <a:r>
              <a:rPr lang="en-US" sz="2800" dirty="0" err="1">
                <a:latin typeface="Corbel" panose="020B0503020204020204" pitchFamily="34" charset="0"/>
              </a:rPr>
              <a:t>Kerja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i="1" dirty="0">
                <a:latin typeface="Corbel" panose="020B0503020204020204" pitchFamily="34" charset="0"/>
              </a:rPr>
              <a:t>Online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Corbel" panose="020B0503020204020204" pitchFamily="34" charset="0"/>
              </a:rPr>
              <a:t>4.Pameran </a:t>
            </a:r>
            <a:r>
              <a:rPr lang="en-US" sz="2800" dirty="0" err="1">
                <a:latin typeface="Corbel" panose="020B0503020204020204" pitchFamily="34" charset="0"/>
              </a:rPr>
              <a:t>Kesempatan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err="1">
                <a:latin typeface="Corbel" panose="020B0503020204020204" pitchFamily="34" charset="0"/>
              </a:rPr>
              <a:t>Kerja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Corbel" panose="020B0503020204020204" pitchFamily="34" charset="0"/>
              </a:rPr>
              <a:t>5.Konseling </a:t>
            </a:r>
            <a:r>
              <a:rPr lang="en-US" sz="2800" dirty="0" err="1">
                <a:latin typeface="Corbel" panose="020B0503020204020204" pitchFamily="34" charset="0"/>
              </a:rPr>
              <a:t>Karir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Corbel" panose="020B0503020204020204" pitchFamily="34" charset="0"/>
              </a:rPr>
              <a:t>6. Campus Hiring</a:t>
            </a:r>
          </a:p>
          <a:p>
            <a:pPr algn="ctr"/>
            <a:r>
              <a:rPr lang="en-US" sz="2800" dirty="0">
                <a:latin typeface="Corbel" panose="020B0503020204020204" pitchFamily="34" charset="0"/>
              </a:rPr>
              <a:t>7.Tracer Study </a:t>
            </a:r>
          </a:p>
          <a:p>
            <a:pPr algn="ctr"/>
            <a:endParaRPr lang="en-US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5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5EC1AE-6B75-4A4C-993D-ECAEFC181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82" y="168029"/>
            <a:ext cx="101250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6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>
                <a:shade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8DC8FD-8B0F-4BEA-8EC1-3BFA76A15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24" y="138845"/>
            <a:ext cx="101631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0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>
                <a:shade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42514-C68D-4EFD-A8EA-F97B0F793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24" y="265894"/>
            <a:ext cx="101631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1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>
                <a:shade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54BE52-1917-4A3C-BDC3-949915A73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80" y="233215"/>
            <a:ext cx="101250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6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>
                <a:shade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E764FA-B2AC-49E7-A458-5D27B1E44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81" y="266333"/>
            <a:ext cx="101250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3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>
                <a:shade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2294A-43D6-43B2-AF1D-288516DB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24" y="181487"/>
            <a:ext cx="101631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8545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1012</TotalTime>
  <Words>200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Rockwell</vt:lpstr>
      <vt:lpstr>Gallery</vt:lpstr>
      <vt:lpstr> Pusat Pengembangan Karir Universitas Tanjungpura PPK UNTAN  (Career Development Center)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Pusat Pengembangan Karir Universitas Tanjungpura  (Career Development Center)</dc:title>
  <dc:creator>Ferry Hadary</dc:creator>
  <cp:lastModifiedBy>Ferry Hadary</cp:lastModifiedBy>
  <cp:revision>37</cp:revision>
  <dcterms:created xsi:type="dcterms:W3CDTF">2020-01-16T04:40:07Z</dcterms:created>
  <dcterms:modified xsi:type="dcterms:W3CDTF">2020-09-11T16:41:45Z</dcterms:modified>
</cp:coreProperties>
</file>