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</p:sldMasterIdLst>
  <p:notesMasterIdLst>
    <p:notesMasterId r:id="rId22"/>
  </p:notesMasterIdLst>
  <p:sldIdLst>
    <p:sldId id="260" r:id="rId2"/>
    <p:sldId id="256" r:id="rId3"/>
    <p:sldId id="440" r:id="rId4"/>
    <p:sldId id="445" r:id="rId5"/>
    <p:sldId id="257" r:id="rId6"/>
    <p:sldId id="441" r:id="rId7"/>
    <p:sldId id="267" r:id="rId8"/>
    <p:sldId id="266" r:id="rId9"/>
    <p:sldId id="443" r:id="rId10"/>
    <p:sldId id="436" r:id="rId11"/>
    <p:sldId id="406" r:id="rId12"/>
    <p:sldId id="409" r:id="rId13"/>
    <p:sldId id="413" r:id="rId14"/>
    <p:sldId id="444" r:id="rId15"/>
    <p:sldId id="437" r:id="rId16"/>
    <p:sldId id="421" r:id="rId17"/>
    <p:sldId id="446" r:id="rId18"/>
    <p:sldId id="418" r:id="rId19"/>
    <p:sldId id="419" r:id="rId20"/>
    <p:sldId id="447" r:id="rId21"/>
  </p:sldIdLst>
  <p:sldSz cx="9144000" cy="5143500" type="screen16x9"/>
  <p:notesSz cx="6858000" cy="9144000"/>
  <p:embeddedFontLst>
    <p:embeddedFont>
      <p:font typeface="Algerian" panose="04020705040A02060702" pitchFamily="82" charset="0"/>
      <p:regular r:id="rId23"/>
    </p:embeddedFont>
    <p:embeddedFont>
      <p:font typeface="Bodoni MT Black" panose="02070A03080606020203" pitchFamily="18" charset="0"/>
      <p:bold r:id="rId24"/>
      <p:boldItalic r:id="rId25"/>
    </p:embeddedFont>
    <p:embeddedFont>
      <p:font typeface="IBM Plex Sans Light" panose="020B0604020202020204" charset="0"/>
      <p:regular r:id="rId26"/>
      <p:bold r:id="rId27"/>
      <p:italic r:id="rId28"/>
      <p:boldItalic r:id="rId29"/>
    </p:embeddedFont>
    <p:embeddedFont>
      <p:font typeface="IBM Plex Serif" panose="020B0604020202020204" charset="0"/>
      <p:regular r:id="rId30"/>
      <p:bold r:id="rId31"/>
      <p:italic r:id="rId32"/>
      <p:boldItalic r:id="rId33"/>
    </p:embeddedFont>
    <p:embeddedFont>
      <p:font typeface="Montserrat" panose="020B0604020202020204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3A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3ED532-9029-4D9B-B306-FB8A364341B0}">
  <a:tblStyle styleId="{B33ED532-9029-4D9B-B306-FB8A364341B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90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6423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3433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8827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09274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837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gradFill>
          <a:gsLst>
            <a:gs pos="0">
              <a:schemeClr val="lt1"/>
            </a:gs>
            <a:gs pos="19000">
              <a:schemeClr val="lt2"/>
            </a:gs>
            <a:gs pos="100000">
              <a:schemeClr val="lt2"/>
            </a:gs>
          </a:gsLst>
          <a:lin ang="10800025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5391537" y="0"/>
            <a:ext cx="2486309" cy="5143500"/>
            <a:chOff x="1511923" y="0"/>
            <a:chExt cx="2486310" cy="5143500"/>
          </a:xfrm>
        </p:grpSpPr>
        <p:sp>
          <p:nvSpPr>
            <p:cNvPr id="11" name="Google Shape;11;p2"/>
            <p:cNvSpPr/>
            <p:nvPr/>
          </p:nvSpPr>
          <p:spPr>
            <a:xfrm flipH="1">
              <a:off x="1894634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5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17598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" name="Google Shape;12;p2"/>
            <p:cNvSpPr/>
            <p:nvPr/>
          </p:nvSpPr>
          <p:spPr>
            <a:xfrm flipH="1">
              <a:off x="1511923" y="0"/>
              <a:ext cx="2103600" cy="5143500"/>
            </a:xfrm>
            <a:prstGeom prst="parallelogram">
              <a:avLst>
                <a:gd name="adj" fmla="val 46349"/>
              </a:avLst>
            </a:prstGeom>
            <a:gradFill>
              <a:gsLst>
                <a:gs pos="0">
                  <a:schemeClr val="lt1"/>
                </a:gs>
                <a:gs pos="47000">
                  <a:schemeClr val="lt2"/>
                </a:gs>
                <a:gs pos="100000">
                  <a:schemeClr val="lt2"/>
                </a:gs>
              </a:gsLst>
              <a:lin ang="1619866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3" name="Google Shape;13;p2"/>
          <p:cNvGrpSpPr/>
          <p:nvPr/>
        </p:nvGrpSpPr>
        <p:grpSpPr>
          <a:xfrm>
            <a:off x="4940486" y="0"/>
            <a:ext cx="2326044" cy="5143500"/>
            <a:chOff x="1060873" y="0"/>
            <a:chExt cx="2326044" cy="5143500"/>
          </a:xfrm>
        </p:grpSpPr>
        <p:sp>
          <p:nvSpPr>
            <p:cNvPr id="14" name="Google Shape;14;p2"/>
            <p:cNvSpPr/>
            <p:nvPr/>
          </p:nvSpPr>
          <p:spPr>
            <a:xfrm>
              <a:off x="1283317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6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08014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060873" y="0"/>
              <a:ext cx="2103600" cy="5143500"/>
            </a:xfrm>
            <a:prstGeom prst="parallelogram">
              <a:avLst>
                <a:gd name="adj" fmla="val 46349"/>
              </a:avLst>
            </a:prstGeom>
            <a:gradFill>
              <a:gsLst>
                <a:gs pos="0">
                  <a:schemeClr val="lt1"/>
                </a:gs>
                <a:gs pos="47000">
                  <a:schemeClr val="lt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  <a:effectLst>
              <a:outerShdw blurRad="214313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6" name="Google Shape;16;p2"/>
          <p:cNvGrpSpPr/>
          <p:nvPr/>
        </p:nvGrpSpPr>
        <p:grpSpPr>
          <a:xfrm>
            <a:off x="3878963" y="-650"/>
            <a:ext cx="2838667" cy="5145500"/>
            <a:chOff x="-650" y="-650"/>
            <a:chExt cx="2838667" cy="5145500"/>
          </a:xfrm>
        </p:grpSpPr>
        <p:sp>
          <p:nvSpPr>
            <p:cNvPr id="17" name="Google Shape;17;p2"/>
            <p:cNvSpPr/>
            <p:nvPr/>
          </p:nvSpPr>
          <p:spPr>
            <a:xfrm flipH="1">
              <a:off x="734417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5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17598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650" y="-650"/>
              <a:ext cx="2492350" cy="5145500"/>
            </a:xfrm>
            <a:custGeom>
              <a:avLst/>
              <a:gdLst/>
              <a:ahLst/>
              <a:cxnLst/>
              <a:rect l="l" t="t" r="r" b="b"/>
              <a:pathLst>
                <a:path w="99694" h="205820" extrusionOk="0">
                  <a:moveTo>
                    <a:pt x="0" y="0"/>
                  </a:moveTo>
                  <a:lnTo>
                    <a:pt x="0" y="205820"/>
                  </a:lnTo>
                  <a:lnTo>
                    <a:pt x="99694" y="205820"/>
                  </a:lnTo>
                  <a:lnTo>
                    <a:pt x="60199" y="2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37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  <a:effectLst>
              <a:outerShdw blurRad="314325" algn="bl" rotWithShape="0">
                <a:schemeClr val="dk1">
                  <a:alpha val="50000"/>
                </a:schemeClr>
              </a:outerShdw>
            </a:effectLst>
          </p:spPr>
        </p:sp>
      </p:grpSp>
      <p:grpSp>
        <p:nvGrpSpPr>
          <p:cNvPr id="19" name="Google Shape;19;p2"/>
          <p:cNvGrpSpPr/>
          <p:nvPr/>
        </p:nvGrpSpPr>
        <p:grpSpPr>
          <a:xfrm>
            <a:off x="-6574" y="-6574"/>
            <a:ext cx="6246130" cy="5153775"/>
            <a:chOff x="-3886187" y="-6575"/>
            <a:chExt cx="6246130" cy="5153775"/>
          </a:xfrm>
        </p:grpSpPr>
        <p:sp>
          <p:nvSpPr>
            <p:cNvPr id="20" name="Google Shape;20;p2"/>
            <p:cNvSpPr/>
            <p:nvPr/>
          </p:nvSpPr>
          <p:spPr>
            <a:xfrm>
              <a:off x="256342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6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08014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-3886187" y="-6575"/>
              <a:ext cx="5936050" cy="5153775"/>
            </a:xfrm>
            <a:custGeom>
              <a:avLst/>
              <a:gdLst/>
              <a:ahLst/>
              <a:cxnLst/>
              <a:rect l="l" t="t" r="r" b="b"/>
              <a:pathLst>
                <a:path w="237442" h="206151" extrusionOk="0">
                  <a:moveTo>
                    <a:pt x="0" y="206151"/>
                  </a:moveTo>
                  <a:lnTo>
                    <a:pt x="0" y="0"/>
                  </a:lnTo>
                  <a:lnTo>
                    <a:pt x="237442" y="0"/>
                  </a:lnTo>
                  <a:lnTo>
                    <a:pt x="198081" y="206089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38" scaled="0"/>
            </a:gradFill>
            <a:ln>
              <a:noFill/>
            </a:ln>
            <a:effectLst>
              <a:outerShdw blurRad="314325" algn="bl" rotWithShape="0">
                <a:schemeClr val="accent6">
                  <a:alpha val="50000"/>
                </a:schemeClr>
              </a:outerShdw>
            </a:effectLst>
          </p:spPr>
        </p: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685799" y="660050"/>
            <a:ext cx="4494300" cy="2265300"/>
          </a:xfrm>
          <a:prstGeom prst="rect">
            <a:avLst/>
          </a:prstGeom>
          <a:effectLst>
            <a:outerShdw blurRad="85725" dist="28575" dir="5400000" algn="bl" rotWithShape="0">
              <a:schemeClr val="accent6">
                <a:alpha val="25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oogle Shape;83;p7"/>
          <p:cNvGrpSpPr/>
          <p:nvPr/>
        </p:nvGrpSpPr>
        <p:grpSpPr>
          <a:xfrm>
            <a:off x="598625" y="0"/>
            <a:ext cx="2486309" cy="5143500"/>
            <a:chOff x="1511923" y="0"/>
            <a:chExt cx="2486310" cy="5143500"/>
          </a:xfrm>
        </p:grpSpPr>
        <p:sp>
          <p:nvSpPr>
            <p:cNvPr id="84" name="Google Shape;84;p7"/>
            <p:cNvSpPr/>
            <p:nvPr/>
          </p:nvSpPr>
          <p:spPr>
            <a:xfrm flipH="1">
              <a:off x="1894634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5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17598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5" name="Google Shape;85;p7"/>
            <p:cNvSpPr/>
            <p:nvPr/>
          </p:nvSpPr>
          <p:spPr>
            <a:xfrm flipH="1">
              <a:off x="1511923" y="0"/>
              <a:ext cx="2103600" cy="5143500"/>
            </a:xfrm>
            <a:prstGeom prst="parallelogram">
              <a:avLst>
                <a:gd name="adj" fmla="val 46349"/>
              </a:avLst>
            </a:prstGeom>
            <a:gradFill>
              <a:gsLst>
                <a:gs pos="0">
                  <a:schemeClr val="lt1"/>
                </a:gs>
                <a:gs pos="47000">
                  <a:schemeClr val="lt2"/>
                </a:gs>
                <a:gs pos="100000">
                  <a:schemeClr val="lt2"/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86" name="Google Shape;86;p7"/>
          <p:cNvGrpSpPr/>
          <p:nvPr/>
        </p:nvGrpSpPr>
        <p:grpSpPr>
          <a:xfrm>
            <a:off x="376173" y="0"/>
            <a:ext cx="2326044" cy="5143500"/>
            <a:chOff x="1060873" y="0"/>
            <a:chExt cx="2326044" cy="5143500"/>
          </a:xfrm>
        </p:grpSpPr>
        <p:sp>
          <p:nvSpPr>
            <p:cNvPr id="87" name="Google Shape;87;p7"/>
            <p:cNvSpPr/>
            <p:nvPr/>
          </p:nvSpPr>
          <p:spPr>
            <a:xfrm>
              <a:off x="1283317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6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08014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8" name="Google Shape;88;p7"/>
            <p:cNvSpPr/>
            <p:nvPr/>
          </p:nvSpPr>
          <p:spPr>
            <a:xfrm>
              <a:off x="1060873" y="0"/>
              <a:ext cx="2103600" cy="5143500"/>
            </a:xfrm>
            <a:prstGeom prst="parallelogram">
              <a:avLst>
                <a:gd name="adj" fmla="val 46349"/>
              </a:avLst>
            </a:prstGeom>
            <a:gradFill>
              <a:gsLst>
                <a:gs pos="0">
                  <a:schemeClr val="lt1"/>
                </a:gs>
                <a:gs pos="47000">
                  <a:schemeClr val="lt2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214313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89" name="Google Shape;89;p7"/>
          <p:cNvGrpSpPr/>
          <p:nvPr/>
        </p:nvGrpSpPr>
        <p:grpSpPr>
          <a:xfrm>
            <a:off x="0" y="1"/>
            <a:ext cx="2305717" cy="5144925"/>
            <a:chOff x="456100" y="0"/>
            <a:chExt cx="2305717" cy="5144925"/>
          </a:xfrm>
        </p:grpSpPr>
        <p:sp>
          <p:nvSpPr>
            <p:cNvPr id="90" name="Google Shape;90;p7"/>
            <p:cNvSpPr/>
            <p:nvPr/>
          </p:nvSpPr>
          <p:spPr>
            <a:xfrm flipH="1">
              <a:off x="658217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5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17598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1" name="Google Shape;91;p7"/>
            <p:cNvSpPr/>
            <p:nvPr/>
          </p:nvSpPr>
          <p:spPr>
            <a:xfrm>
              <a:off x="456100" y="0"/>
              <a:ext cx="2035600" cy="5144925"/>
            </a:xfrm>
            <a:custGeom>
              <a:avLst/>
              <a:gdLst/>
              <a:ahLst/>
              <a:cxnLst/>
              <a:rect l="l" t="t" r="r" b="b"/>
              <a:pathLst>
                <a:path w="81424" h="205797" extrusionOk="0">
                  <a:moveTo>
                    <a:pt x="72" y="0"/>
                  </a:moveTo>
                  <a:lnTo>
                    <a:pt x="0" y="205797"/>
                  </a:lnTo>
                  <a:lnTo>
                    <a:pt x="81424" y="205794"/>
                  </a:lnTo>
                  <a:lnTo>
                    <a:pt x="41929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37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  <a:effectLst>
              <a:outerShdw blurRad="314325" algn="bl" rotWithShape="0">
                <a:schemeClr val="dk1">
                  <a:alpha val="50000"/>
                </a:schemeClr>
              </a:outerShdw>
            </a:effectLst>
          </p:spPr>
        </p:sp>
      </p:grpSp>
      <p:grpSp>
        <p:nvGrpSpPr>
          <p:cNvPr id="92" name="Google Shape;92;p7"/>
          <p:cNvGrpSpPr/>
          <p:nvPr/>
        </p:nvGrpSpPr>
        <p:grpSpPr>
          <a:xfrm>
            <a:off x="1" y="1"/>
            <a:ext cx="2132443" cy="5145275"/>
            <a:chOff x="227500" y="0"/>
            <a:chExt cx="2132442" cy="5145275"/>
          </a:xfrm>
        </p:grpSpPr>
        <p:sp>
          <p:nvSpPr>
            <p:cNvPr id="93" name="Google Shape;93;p7"/>
            <p:cNvSpPr/>
            <p:nvPr/>
          </p:nvSpPr>
          <p:spPr>
            <a:xfrm>
              <a:off x="256342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6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08014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4" name="Google Shape;94;p7"/>
            <p:cNvSpPr/>
            <p:nvPr/>
          </p:nvSpPr>
          <p:spPr>
            <a:xfrm>
              <a:off x="227500" y="0"/>
              <a:ext cx="1825925" cy="5145275"/>
            </a:xfrm>
            <a:custGeom>
              <a:avLst/>
              <a:gdLst/>
              <a:ahLst/>
              <a:cxnLst/>
              <a:rect l="l" t="t" r="r" b="b"/>
              <a:pathLst>
                <a:path w="73037" h="205811" extrusionOk="0">
                  <a:moveTo>
                    <a:pt x="0" y="205797"/>
                  </a:moveTo>
                  <a:lnTo>
                    <a:pt x="44" y="0"/>
                  </a:lnTo>
                  <a:lnTo>
                    <a:pt x="73037" y="0"/>
                  </a:lnTo>
                  <a:lnTo>
                    <a:pt x="33572" y="20581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16200038" scaled="0"/>
            </a:gradFill>
            <a:ln>
              <a:noFill/>
            </a:ln>
            <a:effectLst>
              <a:outerShdw blurRad="314325" algn="bl" rotWithShape="0">
                <a:schemeClr val="accent6">
                  <a:alpha val="50000"/>
                </a:schemeClr>
              </a:outerShdw>
            </a:effectLst>
          </p:spPr>
        </p:sp>
      </p:grpSp>
      <p:sp>
        <p:nvSpPr>
          <p:cNvPr id="95" name="Google Shape;95;p7"/>
          <p:cNvSpPr txBox="1">
            <a:spLocks noGrp="1"/>
          </p:cNvSpPr>
          <p:nvPr>
            <p:ph type="title"/>
          </p:nvPr>
        </p:nvSpPr>
        <p:spPr>
          <a:xfrm>
            <a:off x="2976900" y="836000"/>
            <a:ext cx="5464201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7"/>
          <p:cNvSpPr txBox="1">
            <a:spLocks noGrp="1"/>
          </p:cNvSpPr>
          <p:nvPr>
            <p:ph type="body" idx="1"/>
          </p:nvPr>
        </p:nvSpPr>
        <p:spPr>
          <a:xfrm>
            <a:off x="2976900" y="1506350"/>
            <a:ext cx="2553001" cy="2931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6" lvl="0" indent="-355605" rtl="0">
              <a:spcBef>
                <a:spcPts val="0"/>
              </a:spcBef>
              <a:spcAft>
                <a:spcPts val="0"/>
              </a:spcAft>
              <a:buSzPts val="2000"/>
              <a:buChar char="▸"/>
              <a:defRPr sz="2000"/>
            </a:lvl1pPr>
            <a:lvl2pPr marL="914411" lvl="1" indent="-355605" rtl="0">
              <a:spcBef>
                <a:spcPts val="600"/>
              </a:spcBef>
              <a:spcAft>
                <a:spcPts val="0"/>
              </a:spcAft>
              <a:buSzPts val="2000"/>
              <a:buChar char="▹"/>
              <a:defRPr sz="2000"/>
            </a:lvl2pPr>
            <a:lvl3pPr marL="1371617" lvl="2" indent="-355605" rtl="0">
              <a:spcBef>
                <a:spcPts val="6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23" lvl="3" indent="-355605" rtl="0">
              <a:spcBef>
                <a:spcPts val="6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29" lvl="4" indent="-355605" rtl="0">
              <a:spcBef>
                <a:spcPts val="6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34" lvl="5" indent="-355605" rtl="0">
              <a:spcBef>
                <a:spcPts val="6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40" lvl="6" indent="-355605" rtl="0">
              <a:spcBef>
                <a:spcPts val="6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46" lvl="7" indent="-355605" rtl="0">
              <a:spcBef>
                <a:spcPts val="6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51" lvl="8" indent="-355605" rtl="0">
              <a:spcBef>
                <a:spcPts val="600"/>
              </a:spcBef>
              <a:spcAft>
                <a:spcPts val="6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97" name="Google Shape;97;p7"/>
          <p:cNvSpPr txBox="1">
            <a:spLocks noGrp="1"/>
          </p:cNvSpPr>
          <p:nvPr>
            <p:ph type="body" idx="2"/>
          </p:nvPr>
        </p:nvSpPr>
        <p:spPr>
          <a:xfrm>
            <a:off x="5888031" y="1506350"/>
            <a:ext cx="2553001" cy="2931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6" lvl="0" indent="-355605" rtl="0">
              <a:spcBef>
                <a:spcPts val="0"/>
              </a:spcBef>
              <a:spcAft>
                <a:spcPts val="0"/>
              </a:spcAft>
              <a:buSzPts val="2000"/>
              <a:buChar char="▸"/>
              <a:defRPr sz="2000"/>
            </a:lvl1pPr>
            <a:lvl2pPr marL="914411" lvl="1" indent="-355605" rtl="0">
              <a:spcBef>
                <a:spcPts val="600"/>
              </a:spcBef>
              <a:spcAft>
                <a:spcPts val="0"/>
              </a:spcAft>
              <a:buSzPts val="2000"/>
              <a:buChar char="▹"/>
              <a:defRPr sz="2000"/>
            </a:lvl2pPr>
            <a:lvl3pPr marL="1371617" lvl="2" indent="-355605" rtl="0">
              <a:spcBef>
                <a:spcPts val="6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23" lvl="3" indent="-355605" rtl="0">
              <a:spcBef>
                <a:spcPts val="6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29" lvl="4" indent="-355605" rtl="0">
              <a:spcBef>
                <a:spcPts val="6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34" lvl="5" indent="-355605" rtl="0">
              <a:spcBef>
                <a:spcPts val="6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40" lvl="6" indent="-355605" rtl="0">
              <a:spcBef>
                <a:spcPts val="6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46" lvl="7" indent="-355605" rtl="0">
              <a:spcBef>
                <a:spcPts val="6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51" lvl="8" indent="-355605" rtl="0">
              <a:spcBef>
                <a:spcPts val="600"/>
              </a:spcBef>
              <a:spcAft>
                <a:spcPts val="6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98" name="Google Shape;98;p7"/>
          <p:cNvSpPr txBox="1">
            <a:spLocks noGrp="1"/>
          </p:cNvSpPr>
          <p:nvPr>
            <p:ph type="sldNum" idx="12"/>
          </p:nvPr>
        </p:nvSpPr>
        <p:spPr>
          <a:xfrm>
            <a:off x="228600" y="4718604"/>
            <a:ext cx="369900" cy="251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half">
  <p:cSld name="BLANK_2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2"/>
          <p:cNvGrpSpPr/>
          <p:nvPr/>
        </p:nvGrpSpPr>
        <p:grpSpPr>
          <a:xfrm>
            <a:off x="4098549" y="0"/>
            <a:ext cx="2486309" cy="5143500"/>
            <a:chOff x="1511923" y="0"/>
            <a:chExt cx="2486310" cy="5143500"/>
          </a:xfrm>
        </p:grpSpPr>
        <p:sp>
          <p:nvSpPr>
            <p:cNvPr id="163" name="Google Shape;163;p12"/>
            <p:cNvSpPr/>
            <p:nvPr/>
          </p:nvSpPr>
          <p:spPr>
            <a:xfrm flipH="1">
              <a:off x="1894634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5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17598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4" name="Google Shape;164;p12"/>
            <p:cNvSpPr/>
            <p:nvPr/>
          </p:nvSpPr>
          <p:spPr>
            <a:xfrm flipH="1">
              <a:off x="1511923" y="0"/>
              <a:ext cx="2103600" cy="5143500"/>
            </a:xfrm>
            <a:prstGeom prst="parallelogram">
              <a:avLst>
                <a:gd name="adj" fmla="val 46349"/>
              </a:avLst>
            </a:prstGeom>
            <a:gradFill>
              <a:gsLst>
                <a:gs pos="0">
                  <a:schemeClr val="lt1"/>
                </a:gs>
                <a:gs pos="47000">
                  <a:schemeClr val="lt2"/>
                </a:gs>
                <a:gs pos="100000">
                  <a:schemeClr val="lt2"/>
                </a:gs>
              </a:gsLst>
              <a:lin ang="1619866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65" name="Google Shape;165;p12"/>
          <p:cNvGrpSpPr/>
          <p:nvPr/>
        </p:nvGrpSpPr>
        <p:grpSpPr>
          <a:xfrm>
            <a:off x="3647499" y="0"/>
            <a:ext cx="2326044" cy="5143500"/>
            <a:chOff x="1060873" y="0"/>
            <a:chExt cx="2326044" cy="5143500"/>
          </a:xfrm>
        </p:grpSpPr>
        <p:sp>
          <p:nvSpPr>
            <p:cNvPr id="166" name="Google Shape;166;p12"/>
            <p:cNvSpPr/>
            <p:nvPr/>
          </p:nvSpPr>
          <p:spPr>
            <a:xfrm>
              <a:off x="1283317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6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08014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7" name="Google Shape;167;p12"/>
            <p:cNvSpPr/>
            <p:nvPr/>
          </p:nvSpPr>
          <p:spPr>
            <a:xfrm>
              <a:off x="1060873" y="0"/>
              <a:ext cx="2103600" cy="5143500"/>
            </a:xfrm>
            <a:prstGeom prst="parallelogram">
              <a:avLst>
                <a:gd name="adj" fmla="val 46349"/>
              </a:avLst>
            </a:prstGeom>
            <a:gradFill>
              <a:gsLst>
                <a:gs pos="0">
                  <a:schemeClr val="lt1"/>
                </a:gs>
                <a:gs pos="47000">
                  <a:schemeClr val="lt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  <a:effectLst>
              <a:outerShdw blurRad="214313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grpSp>
        <p:nvGrpSpPr>
          <p:cNvPr id="168" name="Google Shape;168;p12"/>
          <p:cNvGrpSpPr/>
          <p:nvPr/>
        </p:nvGrpSpPr>
        <p:grpSpPr>
          <a:xfrm>
            <a:off x="2585975" y="-650"/>
            <a:ext cx="2838667" cy="5145500"/>
            <a:chOff x="-650" y="-650"/>
            <a:chExt cx="2838667" cy="5145500"/>
          </a:xfrm>
        </p:grpSpPr>
        <p:sp>
          <p:nvSpPr>
            <p:cNvPr id="169" name="Google Shape;169;p12"/>
            <p:cNvSpPr/>
            <p:nvPr/>
          </p:nvSpPr>
          <p:spPr>
            <a:xfrm flipH="1">
              <a:off x="734417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5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1759844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0" name="Google Shape;170;p12"/>
            <p:cNvSpPr/>
            <p:nvPr/>
          </p:nvSpPr>
          <p:spPr>
            <a:xfrm>
              <a:off x="-650" y="-650"/>
              <a:ext cx="2492350" cy="5145500"/>
            </a:xfrm>
            <a:custGeom>
              <a:avLst/>
              <a:gdLst/>
              <a:ahLst/>
              <a:cxnLst/>
              <a:rect l="l" t="t" r="r" b="b"/>
              <a:pathLst>
                <a:path w="99694" h="205820" extrusionOk="0">
                  <a:moveTo>
                    <a:pt x="0" y="0"/>
                  </a:moveTo>
                  <a:lnTo>
                    <a:pt x="0" y="205820"/>
                  </a:lnTo>
                  <a:lnTo>
                    <a:pt x="99694" y="205820"/>
                  </a:lnTo>
                  <a:lnTo>
                    <a:pt x="60199" y="2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3700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  <a:effectLst>
              <a:outerShdw blurRad="314325" algn="bl" rotWithShape="0">
                <a:schemeClr val="dk1">
                  <a:alpha val="50000"/>
                </a:schemeClr>
              </a:outerShdw>
            </a:effectLst>
          </p:spPr>
        </p:sp>
      </p:grpSp>
      <p:grpSp>
        <p:nvGrpSpPr>
          <p:cNvPr id="171" name="Google Shape;171;p12"/>
          <p:cNvGrpSpPr/>
          <p:nvPr/>
        </p:nvGrpSpPr>
        <p:grpSpPr>
          <a:xfrm>
            <a:off x="0" y="-6574"/>
            <a:ext cx="4946567" cy="5153775"/>
            <a:chOff x="-2586625" y="-6575"/>
            <a:chExt cx="4946567" cy="5153775"/>
          </a:xfrm>
        </p:grpSpPr>
        <p:sp>
          <p:nvSpPr>
            <p:cNvPr id="172" name="Google Shape;172;p12"/>
            <p:cNvSpPr/>
            <p:nvPr/>
          </p:nvSpPr>
          <p:spPr>
            <a:xfrm>
              <a:off x="256342" y="0"/>
              <a:ext cx="2103600" cy="5143500"/>
            </a:xfrm>
            <a:prstGeom prst="parallelogram">
              <a:avLst>
                <a:gd name="adj" fmla="val 75274"/>
              </a:avLst>
            </a:prstGeom>
            <a:gradFill>
              <a:gsLst>
                <a:gs pos="0">
                  <a:schemeClr val="dk1"/>
                </a:gs>
                <a:gs pos="13000">
                  <a:schemeClr val="dk1"/>
                </a:gs>
                <a:gs pos="56000">
                  <a:srgbClr val="27252C">
                    <a:alpha val="0"/>
                  </a:srgbClr>
                </a:gs>
                <a:gs pos="100000">
                  <a:srgbClr val="27252C">
                    <a:alpha val="0"/>
                  </a:srgbClr>
                </a:gs>
              </a:gsLst>
              <a:lin ang="108014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73" name="Google Shape;173;p12"/>
            <p:cNvSpPr/>
            <p:nvPr/>
          </p:nvSpPr>
          <p:spPr>
            <a:xfrm>
              <a:off x="-2586625" y="-6575"/>
              <a:ext cx="4640050" cy="5153775"/>
            </a:xfrm>
            <a:custGeom>
              <a:avLst/>
              <a:gdLst/>
              <a:ahLst/>
              <a:cxnLst/>
              <a:rect l="l" t="t" r="r" b="b"/>
              <a:pathLst>
                <a:path w="185602" h="206151" extrusionOk="0">
                  <a:moveTo>
                    <a:pt x="263" y="206151"/>
                  </a:moveTo>
                  <a:lnTo>
                    <a:pt x="0" y="0"/>
                  </a:lnTo>
                  <a:lnTo>
                    <a:pt x="185602" y="263"/>
                  </a:lnTo>
                  <a:lnTo>
                    <a:pt x="146098" y="206089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38" scaled="0"/>
            </a:gradFill>
            <a:ln>
              <a:noFill/>
            </a:ln>
            <a:effectLst>
              <a:outerShdw blurRad="314325" algn="bl" rotWithShape="0">
                <a:schemeClr val="accent6">
                  <a:alpha val="50000"/>
                </a:schemeClr>
              </a:outerShdw>
            </a:effectLst>
          </p:spPr>
        </p:sp>
      </p:grpSp>
      <p:sp>
        <p:nvSpPr>
          <p:cNvPr id="174" name="Google Shape;174;p12"/>
          <p:cNvSpPr txBox="1">
            <a:spLocks noGrp="1"/>
          </p:cNvSpPr>
          <p:nvPr>
            <p:ph type="sldNum" idx="12"/>
          </p:nvPr>
        </p:nvSpPr>
        <p:spPr>
          <a:xfrm>
            <a:off x="228600" y="4718604"/>
            <a:ext cx="369900" cy="251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A96BD7FA-E93A-4CE9-A7A1-0EC236E0A2F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42291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lIns="365760" anchor="ctr"/>
          <a:lstStyle>
            <a:lvl1pPr marL="0" indent="0" algn="l">
              <a:buFontTx/>
              <a:buNone/>
              <a:defRPr sz="788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Sand Back</a:t>
            </a:r>
            <a:endParaRPr lang="ko-KR" altLang="en-US" dirty="0"/>
          </a:p>
        </p:txBody>
      </p:sp>
      <p:sp>
        <p:nvSpPr>
          <p:cNvPr id="7" name="그림 개체 틀 2">
            <a:extLst>
              <a:ext uri="{FF2B5EF4-FFF2-40B4-BE49-F238E27FC236}">
                <a16:creationId xmlns:a16="http://schemas.microsoft.com/office/drawing/2014/main" id="{6033F2F0-7D0F-4B5D-8E37-7C30E5A5D2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61421" y="357982"/>
            <a:ext cx="2173289" cy="2048878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788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8" name="그림 개체 틀 2">
            <a:extLst>
              <a:ext uri="{FF2B5EF4-FFF2-40B4-BE49-F238E27FC236}">
                <a16:creationId xmlns:a16="http://schemas.microsoft.com/office/drawing/2014/main" id="{40B2EF10-A0C4-401E-8AA6-CF7463C5956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661421" y="2736643"/>
            <a:ext cx="2173289" cy="2048878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788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51668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5995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FBB71-6DE2-4937-8AEC-8B1AE0DB59CF}" type="datetime1">
              <a:rPr lang="en-US" smtClean="0"/>
              <a:t>9/11/2020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67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chemeClr val="lt1"/>
            </a:gs>
            <a:gs pos="50000">
              <a:schemeClr val="lt1"/>
            </a:gs>
            <a:gs pos="76000">
              <a:schemeClr val="lt2"/>
            </a:gs>
            <a:gs pos="100000">
              <a:schemeClr val="lt2"/>
            </a:gs>
          </a:gsLst>
          <a:lin ang="10800025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976900" y="836000"/>
            <a:ext cx="5464201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erif"/>
              <a:buNone/>
              <a:defRPr sz="2800" b="1">
                <a:solidFill>
                  <a:schemeClr val="dk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erif"/>
              <a:buNone/>
              <a:defRPr sz="2800" b="1">
                <a:solidFill>
                  <a:schemeClr val="dk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erif"/>
              <a:buNone/>
              <a:defRPr sz="2800" b="1">
                <a:solidFill>
                  <a:schemeClr val="dk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erif"/>
              <a:buNone/>
              <a:defRPr sz="2800" b="1">
                <a:solidFill>
                  <a:schemeClr val="dk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erif"/>
              <a:buNone/>
              <a:defRPr sz="2800" b="1">
                <a:solidFill>
                  <a:schemeClr val="dk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erif"/>
              <a:buNone/>
              <a:defRPr sz="2800" b="1">
                <a:solidFill>
                  <a:schemeClr val="dk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erif"/>
              <a:buNone/>
              <a:defRPr sz="2800" b="1">
                <a:solidFill>
                  <a:schemeClr val="dk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erif"/>
              <a:buNone/>
              <a:defRPr sz="2800" b="1">
                <a:solidFill>
                  <a:schemeClr val="dk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erif"/>
              <a:buNone/>
              <a:defRPr sz="2800" b="1">
                <a:solidFill>
                  <a:schemeClr val="dk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976900" y="1506350"/>
            <a:ext cx="5464201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IBM Plex Sans Light"/>
              <a:buChar char="▸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1pPr>
            <a:lvl2pPr marL="914400" lvl="1" indent="-381000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IBM Plex Sans Light"/>
              <a:buChar char="▹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2pPr>
            <a:lvl3pPr marL="1371600" lvl="2" indent="-381000" rtl="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■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3pPr>
            <a:lvl4pPr marL="1828800" lvl="3" indent="-381000" rtl="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●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4pPr>
            <a:lvl5pPr marL="2286000" lvl="4" indent="-381000" rtl="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○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5pPr>
            <a:lvl6pPr marL="2743200" lvl="5" indent="-381000" rtl="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■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6pPr>
            <a:lvl7pPr marL="3200400" lvl="6" indent="-381000" rtl="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●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7pPr>
            <a:lvl8pPr marL="3657600" lvl="7" indent="-381000" rtl="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 Light"/>
              <a:buChar char="○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8pPr>
            <a:lvl9pPr marL="4114800" lvl="8" indent="-381000" rtl="0"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2400"/>
              <a:buFont typeface="IBM Plex Sans Light"/>
              <a:buChar char="■"/>
              <a:defRPr sz="2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228600" y="4718604"/>
            <a:ext cx="369900" cy="2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 b="1">
                <a:solidFill>
                  <a:schemeClr val="lt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1pPr>
            <a:lvl2pPr lvl="1" rtl="0">
              <a:buNone/>
              <a:defRPr b="1">
                <a:solidFill>
                  <a:schemeClr val="lt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2pPr>
            <a:lvl3pPr lvl="2" rtl="0">
              <a:buNone/>
              <a:defRPr b="1">
                <a:solidFill>
                  <a:schemeClr val="lt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3pPr>
            <a:lvl4pPr lvl="3" rtl="0">
              <a:buNone/>
              <a:defRPr b="1">
                <a:solidFill>
                  <a:schemeClr val="lt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4pPr>
            <a:lvl5pPr lvl="4" rtl="0">
              <a:buNone/>
              <a:defRPr b="1">
                <a:solidFill>
                  <a:schemeClr val="lt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5pPr>
            <a:lvl6pPr lvl="5" rtl="0">
              <a:buNone/>
              <a:defRPr b="1">
                <a:solidFill>
                  <a:schemeClr val="lt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6pPr>
            <a:lvl7pPr lvl="6" rtl="0">
              <a:buNone/>
              <a:defRPr b="1">
                <a:solidFill>
                  <a:schemeClr val="lt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7pPr>
            <a:lvl8pPr lvl="7" rtl="0">
              <a:buNone/>
              <a:defRPr b="1">
                <a:solidFill>
                  <a:schemeClr val="lt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8pPr>
            <a:lvl9pPr lvl="8" rtl="0">
              <a:buNone/>
              <a:defRPr b="1">
                <a:solidFill>
                  <a:schemeClr val="lt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58" r:id="rId3"/>
    <p:sldLayoutId id="2147483662" r:id="rId4"/>
    <p:sldLayoutId id="2147483663" r:id="rId5"/>
    <p:sldLayoutId id="2147483664" r:id="rId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8"/>
          <p:cNvSpPr txBox="1">
            <a:spLocks noGrp="1"/>
          </p:cNvSpPr>
          <p:nvPr>
            <p:ph type="ctrTitle" idx="4294967295"/>
          </p:nvPr>
        </p:nvSpPr>
        <p:spPr>
          <a:xfrm>
            <a:off x="4948979" y="3766283"/>
            <a:ext cx="3988800" cy="640638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ID" sz="2000" dirty="0">
                <a:solidFill>
                  <a:srgbClr val="C00000"/>
                </a:solidFill>
              </a:rPr>
              <a:t>Rika </a:t>
            </a:r>
            <a:r>
              <a:rPr lang="en-ID" sz="2000" dirty="0" err="1">
                <a:solidFill>
                  <a:srgbClr val="C00000"/>
                </a:solidFill>
              </a:rPr>
              <a:t>Indarti</a:t>
            </a:r>
            <a:r>
              <a:rPr lang="en-ID" sz="2000" dirty="0">
                <a:solidFill>
                  <a:srgbClr val="C00000"/>
                </a:solidFill>
              </a:rPr>
              <a:t>, </a:t>
            </a:r>
            <a:r>
              <a:rPr lang="en-ID" sz="2000" dirty="0" err="1">
                <a:solidFill>
                  <a:srgbClr val="C00000"/>
                </a:solidFill>
              </a:rPr>
              <a:t>S.Psi</a:t>
            </a:r>
            <a:r>
              <a:rPr lang="en-ID" sz="2000" dirty="0">
                <a:solidFill>
                  <a:srgbClr val="C00000"/>
                </a:solidFill>
              </a:rPr>
              <a:t>, </a:t>
            </a:r>
            <a:r>
              <a:rPr lang="en-ID" sz="2000" dirty="0" err="1">
                <a:solidFill>
                  <a:srgbClr val="C00000"/>
                </a:solidFill>
              </a:rPr>
              <a:t>M.Psi</a:t>
            </a:r>
            <a:r>
              <a:rPr lang="en-ID" sz="2000" dirty="0">
                <a:solidFill>
                  <a:srgbClr val="C00000"/>
                </a:solidFill>
              </a:rPr>
              <a:t>,</a:t>
            </a:r>
            <a:br>
              <a:rPr lang="en-ID" sz="2000" dirty="0">
                <a:solidFill>
                  <a:srgbClr val="C00000"/>
                </a:solidFill>
              </a:rPr>
            </a:br>
            <a:r>
              <a:rPr lang="en-ID" sz="2000" dirty="0">
                <a:solidFill>
                  <a:srgbClr val="C00000"/>
                </a:solidFill>
              </a:rPr>
              <a:t> </a:t>
            </a:r>
            <a:br>
              <a:rPr lang="en-ID" sz="2000" dirty="0">
                <a:solidFill>
                  <a:srgbClr val="C00000"/>
                </a:solidFill>
              </a:rPr>
            </a:br>
            <a:r>
              <a:rPr lang="en-ID" sz="2000" dirty="0" err="1">
                <a:solidFill>
                  <a:srgbClr val="C00000"/>
                </a:solidFill>
              </a:rPr>
              <a:t>Psikolog</a:t>
            </a:r>
            <a:endParaRPr sz="2000" dirty="0">
              <a:solidFill>
                <a:srgbClr val="C00000"/>
              </a:solidFill>
            </a:endParaRPr>
          </a:p>
        </p:txBody>
      </p:sp>
      <p:sp>
        <p:nvSpPr>
          <p:cNvPr id="223" name="Google Shape;223;p18"/>
          <p:cNvSpPr/>
          <p:nvPr/>
        </p:nvSpPr>
        <p:spPr>
          <a:xfrm>
            <a:off x="1773238" y="1507311"/>
            <a:ext cx="209707" cy="200235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28588" dist="38100" dir="5400000" algn="bl" rotWithShape="0">
              <a:schemeClr val="accent6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32" name="Google Shape;232;p18"/>
          <p:cNvSpPr/>
          <p:nvPr/>
        </p:nvSpPr>
        <p:spPr>
          <a:xfrm rot="2466681">
            <a:off x="754394" y="1972684"/>
            <a:ext cx="443305" cy="423283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28588" dist="38100" dir="5400000" algn="bl" rotWithShape="0">
              <a:schemeClr val="accent6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33" name="Google Shape;233;p18"/>
          <p:cNvSpPr/>
          <p:nvPr/>
        </p:nvSpPr>
        <p:spPr>
          <a:xfrm rot="-1609413">
            <a:off x="1402695" y="2239009"/>
            <a:ext cx="318993" cy="304585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28588" dist="38100" dir="5400000" algn="bl" rotWithShape="0">
              <a:schemeClr val="accent6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34" name="Google Shape;234;p18"/>
          <p:cNvSpPr/>
          <p:nvPr/>
        </p:nvSpPr>
        <p:spPr>
          <a:xfrm rot="2926282">
            <a:off x="3336969" y="2480318"/>
            <a:ext cx="238914" cy="228123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28588" dist="38100" dir="5400000" algn="bl" rotWithShape="0">
              <a:schemeClr val="accent6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35" name="Google Shape;235;p18"/>
          <p:cNvSpPr/>
          <p:nvPr/>
        </p:nvSpPr>
        <p:spPr>
          <a:xfrm rot="-1609859">
            <a:off x="2342810" y="952123"/>
            <a:ext cx="215236" cy="205514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28588" dist="38100" dir="5400000" algn="bl" rotWithShape="0">
              <a:schemeClr val="accent6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36" name="Google Shape;236;p18"/>
          <p:cNvSpPr txBox="1">
            <a:spLocks noGrp="1"/>
          </p:cNvSpPr>
          <p:nvPr>
            <p:ph type="sldNum" idx="12"/>
          </p:nvPr>
        </p:nvSpPr>
        <p:spPr>
          <a:xfrm>
            <a:off x="228600" y="4718604"/>
            <a:ext cx="369900" cy="251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1</a:t>
            </a:fld>
            <a:endParaRPr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D9F26F9-7C86-4C1C-8D92-A45D1D159D8A}"/>
              </a:ext>
            </a:extLst>
          </p:cNvPr>
          <p:cNvSpPr/>
          <p:nvPr/>
        </p:nvSpPr>
        <p:spPr>
          <a:xfrm>
            <a:off x="5310713" y="433137"/>
            <a:ext cx="2948707" cy="3234245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8AD9A9-F68D-49E5-BDA6-C66A5EE1CF70}"/>
              </a:ext>
            </a:extLst>
          </p:cNvPr>
          <p:cNvSpPr txBox="1"/>
          <p:nvPr/>
        </p:nvSpPr>
        <p:spPr>
          <a:xfrm>
            <a:off x="235445" y="2633580"/>
            <a:ext cx="39595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Pekerjaan</a:t>
            </a:r>
            <a:r>
              <a:rPr lang="en-US" b="1" dirty="0">
                <a:solidFill>
                  <a:schemeClr val="bg1"/>
                </a:solidFill>
              </a:rPr>
              <a:t> :</a:t>
            </a:r>
          </a:p>
          <a:p>
            <a:pPr marL="285753" indent="-285753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bg1"/>
                </a:solidFill>
              </a:rPr>
              <a:t>Asesor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Sumber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Daya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Aparatur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Pemerintah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Provinsi</a:t>
            </a:r>
            <a:r>
              <a:rPr lang="en-US" b="1" dirty="0">
                <a:solidFill>
                  <a:schemeClr val="bg1"/>
                </a:solidFill>
              </a:rPr>
              <a:t> Kalimantan Barat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pPr marL="285753" indent="-285753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bg1"/>
                </a:solidFill>
              </a:rPr>
              <a:t>Psikolog</a:t>
            </a:r>
            <a:r>
              <a:rPr lang="en-US" b="1" dirty="0">
                <a:solidFill>
                  <a:schemeClr val="bg1"/>
                </a:solidFill>
              </a:rPr>
              <a:t> dan </a:t>
            </a:r>
            <a:r>
              <a:rPr lang="en-US" b="1" dirty="0" err="1">
                <a:solidFill>
                  <a:schemeClr val="bg1"/>
                </a:solidFill>
              </a:rPr>
              <a:t>asesor</a:t>
            </a:r>
            <a:r>
              <a:rPr lang="en-US" b="1" dirty="0">
                <a:solidFill>
                  <a:schemeClr val="bg1"/>
                </a:solidFill>
              </a:rPr>
              <a:t> pada PT Persona Optima Indonesia (Persona Consulting)</a:t>
            </a:r>
          </a:p>
          <a:p>
            <a:pPr marL="285753" indent="-285753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/>
              </a:solidFill>
            </a:endParaRPr>
          </a:p>
          <a:p>
            <a:pPr marL="285753" indent="-285753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bg1"/>
                </a:solidFill>
              </a:rPr>
              <a:t>Pengasuh</a:t>
            </a:r>
            <a:r>
              <a:rPr lang="en-US" b="1" dirty="0">
                <a:solidFill>
                  <a:schemeClr val="bg1"/>
                </a:solidFill>
              </a:rPr>
              <a:t> Rubrik </a:t>
            </a:r>
            <a:r>
              <a:rPr lang="en-US" b="1" dirty="0" err="1">
                <a:solidFill>
                  <a:schemeClr val="bg1"/>
                </a:solidFill>
              </a:rPr>
              <a:t>Konsultasi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Psikologi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Harian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Tribun</a:t>
            </a:r>
            <a:r>
              <a:rPr lang="en-US" b="1" dirty="0">
                <a:solidFill>
                  <a:schemeClr val="bg1"/>
                </a:solidFill>
              </a:rPr>
              <a:t> Pontianak</a:t>
            </a:r>
          </a:p>
          <a:p>
            <a:endParaRPr lang="en-ID" b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B4A79D-B1FF-4DA7-8C8A-9BDC16ABE205}"/>
              </a:ext>
            </a:extLst>
          </p:cNvPr>
          <p:cNvSpPr txBox="1"/>
          <p:nvPr/>
        </p:nvSpPr>
        <p:spPr>
          <a:xfrm>
            <a:off x="294358" y="1402764"/>
            <a:ext cx="395957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Pendidikan :</a:t>
            </a:r>
          </a:p>
          <a:p>
            <a:pPr marL="285753" indent="-285753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S1 </a:t>
            </a:r>
            <a:r>
              <a:rPr lang="en-US" b="1" dirty="0" err="1">
                <a:solidFill>
                  <a:schemeClr val="bg1"/>
                </a:solidFill>
              </a:rPr>
              <a:t>Psikologi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Universitas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Diponegoro</a:t>
            </a:r>
            <a:endParaRPr lang="en-US" b="1" dirty="0">
              <a:solidFill>
                <a:schemeClr val="bg1"/>
              </a:solidFill>
            </a:endParaRPr>
          </a:p>
          <a:p>
            <a:pPr marL="285753" indent="-285753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S2 </a:t>
            </a:r>
            <a:r>
              <a:rPr lang="en-US" b="1" dirty="0" err="1">
                <a:solidFill>
                  <a:schemeClr val="bg1"/>
                </a:solidFill>
              </a:rPr>
              <a:t>Profesi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Psikologi</a:t>
            </a:r>
            <a:r>
              <a:rPr lang="en-US" b="1" dirty="0">
                <a:solidFill>
                  <a:schemeClr val="bg1"/>
                </a:solidFill>
              </a:rPr>
              <a:t> </a:t>
            </a:r>
          </a:p>
          <a:p>
            <a:r>
              <a:rPr lang="en-US" b="1" dirty="0">
                <a:solidFill>
                  <a:schemeClr val="bg1"/>
                </a:solidFill>
              </a:rPr>
              <a:t>      </a:t>
            </a:r>
            <a:r>
              <a:rPr lang="en-US" b="1" dirty="0" err="1">
                <a:solidFill>
                  <a:schemeClr val="bg1"/>
                </a:solidFill>
              </a:rPr>
              <a:t>Universitas</a:t>
            </a:r>
            <a:r>
              <a:rPr lang="en-US" b="1" dirty="0">
                <a:solidFill>
                  <a:schemeClr val="bg1"/>
                </a:solidFill>
              </a:rPr>
              <a:t> Indonesia</a:t>
            </a:r>
          </a:p>
          <a:p>
            <a:endParaRPr lang="en-ID" b="1" dirty="0">
              <a:solidFill>
                <a:schemeClr val="bg1"/>
              </a:solidFill>
            </a:endParaRPr>
          </a:p>
        </p:txBody>
      </p:sp>
      <p:sp>
        <p:nvSpPr>
          <p:cNvPr id="21" name="Google Shape;207;p16">
            <a:extLst>
              <a:ext uri="{FF2B5EF4-FFF2-40B4-BE49-F238E27FC236}">
                <a16:creationId xmlns:a16="http://schemas.microsoft.com/office/drawing/2014/main" id="{896D8456-96E0-405A-B3FB-DDF937F9E71B}"/>
              </a:ext>
            </a:extLst>
          </p:cNvPr>
          <p:cNvSpPr txBox="1">
            <a:spLocks/>
          </p:cNvSpPr>
          <p:nvPr/>
        </p:nvSpPr>
        <p:spPr>
          <a:xfrm>
            <a:off x="381395" y="239466"/>
            <a:ext cx="3203100" cy="11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erif"/>
              <a:buNone/>
              <a:defRPr sz="2800" b="1" i="0" u="none" strike="noStrike" cap="none">
                <a:solidFill>
                  <a:schemeClr val="dk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erif"/>
              <a:buNone/>
              <a:defRPr sz="2800" b="1" i="0" u="none" strike="noStrike" cap="none">
                <a:solidFill>
                  <a:schemeClr val="dk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erif"/>
              <a:buNone/>
              <a:defRPr sz="2800" b="1" i="0" u="none" strike="noStrike" cap="none">
                <a:solidFill>
                  <a:schemeClr val="dk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erif"/>
              <a:buNone/>
              <a:defRPr sz="2800" b="1" i="0" u="none" strike="noStrike" cap="none">
                <a:solidFill>
                  <a:schemeClr val="dk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erif"/>
              <a:buNone/>
              <a:defRPr sz="2800" b="1" i="0" u="none" strike="noStrike" cap="none">
                <a:solidFill>
                  <a:schemeClr val="dk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erif"/>
              <a:buNone/>
              <a:defRPr sz="2800" b="1" i="0" u="none" strike="noStrike" cap="none">
                <a:solidFill>
                  <a:schemeClr val="dk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erif"/>
              <a:buNone/>
              <a:defRPr sz="2800" b="1" i="0" u="none" strike="noStrike" cap="none">
                <a:solidFill>
                  <a:schemeClr val="dk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erif"/>
              <a:buNone/>
              <a:defRPr sz="2800" b="1" i="0" u="none" strike="noStrike" cap="none">
                <a:solidFill>
                  <a:schemeClr val="dk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erif"/>
              <a:buNone/>
              <a:defRPr sz="2800" b="1" i="0" u="none" strike="noStrike" cap="none">
                <a:solidFill>
                  <a:schemeClr val="dk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9pPr>
          </a:lstStyle>
          <a:p>
            <a:r>
              <a:rPr lang="en-ID" sz="8000">
                <a:solidFill>
                  <a:schemeClr val="lt1"/>
                </a:solidFill>
              </a:rPr>
              <a:t>Hello!</a:t>
            </a:r>
            <a:endParaRPr lang="en-ID" sz="8000" dirty="0">
              <a:solidFill>
                <a:schemeClr val="lt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49FE46-FE2A-4B55-8CA5-EF9175AB5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1115" y="635300"/>
            <a:ext cx="2514473" cy="280743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DEE17-FAFF-4D2F-B930-795145BC6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108B35-9239-4956-8C15-07AA7EE187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A45672-DB7D-452B-97B5-0584DC6311B1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CDE5F0-867C-408B-B031-380547872F6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10</a:t>
            </a:fld>
            <a:endParaRPr lang="en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C14C88C-F046-477B-AE8E-A16C3F43EEE9}"/>
              </a:ext>
            </a:extLst>
          </p:cNvPr>
          <p:cNvSpPr txBox="1">
            <a:spLocks/>
          </p:cNvSpPr>
          <p:nvPr/>
        </p:nvSpPr>
        <p:spPr>
          <a:xfrm>
            <a:off x="413550" y="494594"/>
            <a:ext cx="5464201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erif"/>
              <a:buNone/>
              <a:defRPr sz="2800" b="1" i="0" u="none" strike="noStrike" cap="none">
                <a:solidFill>
                  <a:schemeClr val="dk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erif"/>
              <a:buNone/>
              <a:defRPr sz="2800" b="1" i="0" u="none" strike="noStrike" cap="none">
                <a:solidFill>
                  <a:schemeClr val="dk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erif"/>
              <a:buNone/>
              <a:defRPr sz="2800" b="1" i="0" u="none" strike="noStrike" cap="none">
                <a:solidFill>
                  <a:schemeClr val="dk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erif"/>
              <a:buNone/>
              <a:defRPr sz="2800" b="1" i="0" u="none" strike="noStrike" cap="none">
                <a:solidFill>
                  <a:schemeClr val="dk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erif"/>
              <a:buNone/>
              <a:defRPr sz="2800" b="1" i="0" u="none" strike="noStrike" cap="none">
                <a:solidFill>
                  <a:schemeClr val="dk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erif"/>
              <a:buNone/>
              <a:defRPr sz="2800" b="1" i="0" u="none" strike="noStrike" cap="none">
                <a:solidFill>
                  <a:schemeClr val="dk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erif"/>
              <a:buNone/>
              <a:defRPr sz="2800" b="1" i="0" u="none" strike="noStrike" cap="none">
                <a:solidFill>
                  <a:schemeClr val="dk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erif"/>
              <a:buNone/>
              <a:defRPr sz="2800" b="1" i="0" u="none" strike="noStrike" cap="none">
                <a:solidFill>
                  <a:schemeClr val="dk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erif"/>
              <a:buNone/>
              <a:defRPr sz="2800" b="1" i="0" u="none" strike="noStrike" cap="none">
                <a:solidFill>
                  <a:schemeClr val="dk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9pPr>
          </a:lstStyle>
          <a:p>
            <a:r>
              <a:rPr lang="en-US" dirty="0"/>
              <a:t>STRATEGI</a:t>
            </a:r>
            <a:endParaRPr lang="en-ID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9CFC854-B661-486B-A18D-8C82EA95AD13}"/>
              </a:ext>
            </a:extLst>
          </p:cNvPr>
          <p:cNvSpPr/>
          <p:nvPr/>
        </p:nvSpPr>
        <p:spPr>
          <a:xfrm>
            <a:off x="407665" y="1034150"/>
            <a:ext cx="1780953" cy="745356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AKTIF MENCARI INFORMASI</a:t>
            </a:r>
            <a:endParaRPr lang="en-ID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83080AB-C907-435D-9BF7-C042DB769AD8}"/>
              </a:ext>
            </a:extLst>
          </p:cNvPr>
          <p:cNvSpPr/>
          <p:nvPr/>
        </p:nvSpPr>
        <p:spPr>
          <a:xfrm>
            <a:off x="2365493" y="1034150"/>
            <a:ext cx="1780953" cy="745356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MENYIAPKAN PERSYARATAN</a:t>
            </a:r>
            <a:endParaRPr lang="en-ID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9C0C1C2-23D7-4632-B1DC-D47329C8BB6C}"/>
              </a:ext>
            </a:extLst>
          </p:cNvPr>
          <p:cNvSpPr/>
          <p:nvPr/>
        </p:nvSpPr>
        <p:spPr>
          <a:xfrm>
            <a:off x="2365492" y="2101849"/>
            <a:ext cx="1780953" cy="74535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MENYIAPKAN SURAT LAMARAN</a:t>
            </a:r>
            <a:endParaRPr lang="en-ID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7E115FC-F7F1-4912-81B1-8DFFFE4E5291}"/>
              </a:ext>
            </a:extLst>
          </p:cNvPr>
          <p:cNvSpPr/>
          <p:nvPr/>
        </p:nvSpPr>
        <p:spPr>
          <a:xfrm>
            <a:off x="4030484" y="2903421"/>
            <a:ext cx="1780953" cy="74535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WAWANCARA</a:t>
            </a:r>
            <a:endParaRPr lang="en-ID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9226236-FD21-428E-8E80-56822CC178B5}"/>
              </a:ext>
            </a:extLst>
          </p:cNvPr>
          <p:cNvSpPr/>
          <p:nvPr/>
        </p:nvSpPr>
        <p:spPr>
          <a:xfrm>
            <a:off x="6600822" y="2921255"/>
            <a:ext cx="1780953" cy="745356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PSIKOTES</a:t>
            </a:r>
            <a:endParaRPr lang="en-ID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E89C9E-5B34-4ADE-82A6-0A7896D08AD4}"/>
              </a:ext>
            </a:extLst>
          </p:cNvPr>
          <p:cNvSpPr txBox="1"/>
          <p:nvPr/>
        </p:nvSpPr>
        <p:spPr>
          <a:xfrm>
            <a:off x="0" y="538855"/>
            <a:ext cx="397279" cy="30777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2</a:t>
            </a:r>
            <a:endParaRPr lang="en-ID" b="1" dirty="0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1F6A74A7-8205-402E-8D72-833D8F4A7A9F}"/>
              </a:ext>
            </a:extLst>
          </p:cNvPr>
          <p:cNvSpPr/>
          <p:nvPr/>
        </p:nvSpPr>
        <p:spPr>
          <a:xfrm rot="16200000">
            <a:off x="1928713" y="1209524"/>
            <a:ext cx="696686" cy="345938"/>
          </a:xfrm>
          <a:prstGeom prst="downArrow">
            <a:avLst/>
          </a:prstGeom>
          <a:solidFill>
            <a:schemeClr val="tx2">
              <a:lumMod val="9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9CCA3A6E-D04B-4526-AAD0-00F4ED66505A}"/>
              </a:ext>
            </a:extLst>
          </p:cNvPr>
          <p:cNvSpPr/>
          <p:nvPr/>
        </p:nvSpPr>
        <p:spPr>
          <a:xfrm>
            <a:off x="2907625" y="1755911"/>
            <a:ext cx="696686" cy="345938"/>
          </a:xfrm>
          <a:prstGeom prst="downArrow">
            <a:avLst/>
          </a:prstGeom>
          <a:solidFill>
            <a:schemeClr val="tx2">
              <a:lumMod val="9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C50FCEAC-3028-48BE-8421-A5BA5F473535}"/>
              </a:ext>
            </a:extLst>
          </p:cNvPr>
          <p:cNvSpPr/>
          <p:nvPr/>
        </p:nvSpPr>
        <p:spPr>
          <a:xfrm rot="16200000">
            <a:off x="3330187" y="3044765"/>
            <a:ext cx="696686" cy="498338"/>
          </a:xfrm>
          <a:prstGeom prst="downArrow">
            <a:avLst/>
          </a:prstGeom>
          <a:solidFill>
            <a:schemeClr val="tx2">
              <a:lumMod val="9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997C3E3F-95B6-4482-B75D-B6C14748AFEC}"/>
              </a:ext>
            </a:extLst>
          </p:cNvPr>
          <p:cNvSpPr/>
          <p:nvPr/>
        </p:nvSpPr>
        <p:spPr>
          <a:xfrm rot="16200000">
            <a:off x="5879106" y="3012416"/>
            <a:ext cx="696686" cy="498338"/>
          </a:xfrm>
          <a:prstGeom prst="downArrow">
            <a:avLst/>
          </a:prstGeom>
          <a:solidFill>
            <a:schemeClr val="tx2">
              <a:lumMod val="9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28908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Image result for contoh lowongan pekerjaan di koran">
            <a:extLst>
              <a:ext uri="{FF2B5EF4-FFF2-40B4-BE49-F238E27FC236}">
                <a16:creationId xmlns:a16="http://schemas.microsoft.com/office/drawing/2014/main" id="{BAE6A983-472F-4973-A426-97FD68986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037" y="610632"/>
            <a:ext cx="3568889" cy="417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8E3ECC9-765F-4203-A2ED-A150FD594D62}"/>
              </a:ext>
            </a:extLst>
          </p:cNvPr>
          <p:cNvSpPr/>
          <p:nvPr/>
        </p:nvSpPr>
        <p:spPr>
          <a:xfrm>
            <a:off x="1839037" y="610631"/>
            <a:ext cx="1084997" cy="61766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2DA4810-0E47-4BED-AF69-744FDB70A619}"/>
              </a:ext>
            </a:extLst>
          </p:cNvPr>
          <p:cNvCxnSpPr/>
          <p:nvPr/>
        </p:nvCxnSpPr>
        <p:spPr>
          <a:xfrm>
            <a:off x="2924034" y="866527"/>
            <a:ext cx="286603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3AA9FF4-A66C-4D78-BB8A-633C0492D676}"/>
              </a:ext>
            </a:extLst>
          </p:cNvPr>
          <p:cNvSpPr txBox="1"/>
          <p:nvPr/>
        </p:nvSpPr>
        <p:spPr>
          <a:xfrm>
            <a:off x="5510284" y="728027"/>
            <a:ext cx="196527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Nama Perusahaan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AC4225B-0964-40F0-B64E-1244EDC7152A}"/>
              </a:ext>
            </a:extLst>
          </p:cNvPr>
          <p:cNvSpPr/>
          <p:nvPr/>
        </p:nvSpPr>
        <p:spPr>
          <a:xfrm>
            <a:off x="1839035" y="1175360"/>
            <a:ext cx="1647968" cy="30883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592D26C-96E9-4D70-A464-7082297C0FB3}"/>
              </a:ext>
            </a:extLst>
          </p:cNvPr>
          <p:cNvCxnSpPr>
            <a:cxnSpLocks/>
          </p:cNvCxnSpPr>
          <p:nvPr/>
        </p:nvCxnSpPr>
        <p:spPr>
          <a:xfrm>
            <a:off x="3487003" y="1339081"/>
            <a:ext cx="230306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CF459D9-159E-499D-BC90-EEF7ADFC5E99}"/>
              </a:ext>
            </a:extLst>
          </p:cNvPr>
          <p:cNvSpPr txBox="1"/>
          <p:nvPr/>
        </p:nvSpPr>
        <p:spPr>
          <a:xfrm>
            <a:off x="5667232" y="1175361"/>
            <a:ext cx="196527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err="1"/>
              <a:t>Posisi</a:t>
            </a:r>
            <a:r>
              <a:rPr lang="en-US" sz="1050" dirty="0"/>
              <a:t> yang </a:t>
            </a:r>
            <a:r>
              <a:rPr lang="en-US" sz="1050" dirty="0" err="1"/>
              <a:t>ditawarkan</a:t>
            </a:r>
            <a:endParaRPr lang="en-US" sz="105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B0CB3A9-F64E-45B4-8C4D-F65C84494CDD}"/>
              </a:ext>
            </a:extLst>
          </p:cNvPr>
          <p:cNvSpPr/>
          <p:nvPr/>
        </p:nvSpPr>
        <p:spPr>
          <a:xfrm>
            <a:off x="1839035" y="2120443"/>
            <a:ext cx="2825087" cy="73535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C275B2A-9779-49C8-9B20-29A9971B5B4F}"/>
              </a:ext>
            </a:extLst>
          </p:cNvPr>
          <p:cNvCxnSpPr>
            <a:cxnSpLocks/>
          </p:cNvCxnSpPr>
          <p:nvPr/>
        </p:nvCxnSpPr>
        <p:spPr>
          <a:xfrm>
            <a:off x="4638532" y="2456492"/>
            <a:ext cx="1151531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BABE735-8E72-4078-8364-7B865713F111}"/>
              </a:ext>
            </a:extLst>
          </p:cNvPr>
          <p:cNvSpPr txBox="1"/>
          <p:nvPr/>
        </p:nvSpPr>
        <p:spPr>
          <a:xfrm>
            <a:off x="5482987" y="2294751"/>
            <a:ext cx="196527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err="1"/>
              <a:t>Kualifikasi</a:t>
            </a:r>
            <a:r>
              <a:rPr lang="en-US" sz="1050" dirty="0"/>
              <a:t> </a:t>
            </a:r>
            <a:r>
              <a:rPr lang="en-US" sz="1050" dirty="0" err="1"/>
              <a:t>Khusus</a:t>
            </a:r>
            <a:endParaRPr lang="en-US" sz="1050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A7D5BF8-C03B-47BA-8CEE-66B635EBF029}"/>
              </a:ext>
            </a:extLst>
          </p:cNvPr>
          <p:cNvSpPr/>
          <p:nvPr/>
        </p:nvSpPr>
        <p:spPr>
          <a:xfrm>
            <a:off x="2663020" y="2792541"/>
            <a:ext cx="2825087" cy="73535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814CBD3-0986-4DFF-B848-9E6AF1733C0B}"/>
              </a:ext>
            </a:extLst>
          </p:cNvPr>
          <p:cNvCxnSpPr>
            <a:cxnSpLocks/>
          </p:cNvCxnSpPr>
          <p:nvPr/>
        </p:nvCxnSpPr>
        <p:spPr>
          <a:xfrm>
            <a:off x="5488108" y="3160217"/>
            <a:ext cx="301957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CA31C38-603A-497C-8475-85A3DB724E92}"/>
              </a:ext>
            </a:extLst>
          </p:cNvPr>
          <p:cNvSpPr txBox="1"/>
          <p:nvPr/>
        </p:nvSpPr>
        <p:spPr>
          <a:xfrm>
            <a:off x="5564876" y="3021717"/>
            <a:ext cx="191068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err="1"/>
              <a:t>Kualifikasi</a:t>
            </a:r>
            <a:r>
              <a:rPr lang="en-US" sz="1050" dirty="0"/>
              <a:t> </a:t>
            </a:r>
            <a:r>
              <a:rPr lang="en-US" sz="1050" dirty="0" err="1"/>
              <a:t>Umum</a:t>
            </a:r>
            <a:endParaRPr lang="en-US" sz="1050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EACBE98-1089-4549-85E6-10EDE74B8593}"/>
              </a:ext>
            </a:extLst>
          </p:cNvPr>
          <p:cNvSpPr/>
          <p:nvPr/>
        </p:nvSpPr>
        <p:spPr>
          <a:xfrm>
            <a:off x="1757150" y="4193513"/>
            <a:ext cx="3753134" cy="73535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7B0A8CA-1F7F-49C7-8A3F-584B6168FF2F}"/>
              </a:ext>
            </a:extLst>
          </p:cNvPr>
          <p:cNvCxnSpPr>
            <a:cxnSpLocks/>
          </p:cNvCxnSpPr>
          <p:nvPr/>
        </p:nvCxnSpPr>
        <p:spPr>
          <a:xfrm>
            <a:off x="5479576" y="4521845"/>
            <a:ext cx="443553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41EE7C2-0070-4881-A00E-2F65F32C1863}"/>
              </a:ext>
            </a:extLst>
          </p:cNvPr>
          <p:cNvSpPr txBox="1"/>
          <p:nvPr/>
        </p:nvSpPr>
        <p:spPr>
          <a:xfrm>
            <a:off x="5923128" y="4383325"/>
            <a:ext cx="196527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err="1"/>
              <a:t>Tenggat</a:t>
            </a:r>
            <a:r>
              <a:rPr lang="en-US" sz="1050" dirty="0"/>
              <a:t> Waktu, </a:t>
            </a:r>
            <a:r>
              <a:rPr lang="en-US" sz="1050" dirty="0" err="1"/>
              <a:t>Prosedur</a:t>
            </a:r>
            <a:r>
              <a:rPr lang="en-US" sz="1050" dirty="0"/>
              <a:t> </a:t>
            </a:r>
            <a:r>
              <a:rPr lang="en-US" sz="1050" dirty="0" err="1"/>
              <a:t>pengiriman</a:t>
            </a:r>
            <a:r>
              <a:rPr lang="en-US" sz="1050" dirty="0"/>
              <a:t> </a:t>
            </a:r>
            <a:r>
              <a:rPr lang="en-US" sz="1050" dirty="0" err="1"/>
              <a:t>berkas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14376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2" grpId="0" animBg="1"/>
      <p:bldP spid="15" grpId="0"/>
      <p:bldP spid="16" grpId="0" animBg="1"/>
      <p:bldP spid="19" grpId="0"/>
      <p:bldP spid="20" grpId="0" animBg="1"/>
      <p:bldP spid="23" grpId="0"/>
      <p:bldP spid="24" grpId="0" animBg="1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47E2C897-B0D0-43C8-B129-91C67EDE7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357" y="214636"/>
            <a:ext cx="3427200" cy="478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8B6BE05-F4F4-4513-BD2F-7693E4301EA3}"/>
              </a:ext>
            </a:extLst>
          </p:cNvPr>
          <p:cNvSpPr/>
          <p:nvPr/>
        </p:nvSpPr>
        <p:spPr>
          <a:xfrm>
            <a:off x="1839036" y="305110"/>
            <a:ext cx="2518012" cy="44360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41E8CAC-6C39-4558-AA19-F365CBEAC060}"/>
              </a:ext>
            </a:extLst>
          </p:cNvPr>
          <p:cNvCxnSpPr>
            <a:cxnSpLocks/>
          </p:cNvCxnSpPr>
          <p:nvPr/>
        </p:nvCxnSpPr>
        <p:spPr>
          <a:xfrm>
            <a:off x="4370803" y="526913"/>
            <a:ext cx="143301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BC63A9C-E647-4B6A-B5FA-ADF7E468F100}"/>
              </a:ext>
            </a:extLst>
          </p:cNvPr>
          <p:cNvSpPr txBox="1"/>
          <p:nvPr/>
        </p:nvSpPr>
        <p:spPr>
          <a:xfrm>
            <a:off x="5652838" y="787951"/>
            <a:ext cx="196527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err="1"/>
              <a:t>Cek</a:t>
            </a:r>
            <a:r>
              <a:rPr lang="en-US" sz="1050" dirty="0"/>
              <a:t> </a:t>
            </a:r>
            <a:r>
              <a:rPr lang="en-US" sz="1050" dirty="0" err="1"/>
              <a:t>alamat</a:t>
            </a:r>
            <a:r>
              <a:rPr lang="en-US" sz="1050" dirty="0"/>
              <a:t> website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0991E6-62C6-4934-B757-B018B7989F85}"/>
              </a:ext>
            </a:extLst>
          </p:cNvPr>
          <p:cNvSpPr txBox="1"/>
          <p:nvPr/>
        </p:nvSpPr>
        <p:spPr>
          <a:xfrm>
            <a:off x="5652838" y="382046"/>
            <a:ext cx="196527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err="1"/>
              <a:t>Pastikan</a:t>
            </a:r>
            <a:r>
              <a:rPr lang="en-US" sz="1050" dirty="0"/>
              <a:t> </a:t>
            </a:r>
            <a:r>
              <a:rPr lang="en-US" sz="1050" dirty="0" err="1"/>
              <a:t>kebenaran</a:t>
            </a:r>
            <a:r>
              <a:rPr lang="en-US" sz="1050" dirty="0"/>
              <a:t> </a:t>
            </a:r>
            <a:r>
              <a:rPr lang="en-US" sz="1050" dirty="0" err="1"/>
              <a:t>alamat</a:t>
            </a:r>
            <a:r>
              <a:rPr lang="en-US" sz="1050" dirty="0"/>
              <a:t> </a:t>
            </a:r>
            <a:r>
              <a:rPr lang="en-US" sz="1050" dirty="0" err="1"/>
              <a:t>perusahaan</a:t>
            </a:r>
            <a:endParaRPr lang="en-US" sz="105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6EE5CEE-9D6B-4B0B-9189-1BC6700DA050}"/>
              </a:ext>
            </a:extLst>
          </p:cNvPr>
          <p:cNvCxnSpPr>
            <a:cxnSpLocks/>
          </p:cNvCxnSpPr>
          <p:nvPr/>
        </p:nvCxnSpPr>
        <p:spPr>
          <a:xfrm>
            <a:off x="4740968" y="2851131"/>
            <a:ext cx="1151531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CE55254-FA45-410E-B2CC-F1FE5C4BD86F}"/>
              </a:ext>
            </a:extLst>
          </p:cNvPr>
          <p:cNvSpPr txBox="1"/>
          <p:nvPr/>
        </p:nvSpPr>
        <p:spPr>
          <a:xfrm>
            <a:off x="5760287" y="2619712"/>
            <a:ext cx="196527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err="1"/>
              <a:t>Perhatikan</a:t>
            </a:r>
            <a:r>
              <a:rPr lang="en-US" sz="1050" dirty="0"/>
              <a:t> </a:t>
            </a:r>
            <a:r>
              <a:rPr lang="en-US" sz="1050" dirty="0" err="1"/>
              <a:t>profesionalitas</a:t>
            </a:r>
            <a:r>
              <a:rPr lang="en-US" sz="1050" dirty="0"/>
              <a:t> </a:t>
            </a:r>
            <a:r>
              <a:rPr lang="en-US" sz="1050" dirty="0" err="1"/>
              <a:t>dalam</a:t>
            </a:r>
            <a:r>
              <a:rPr lang="en-US" sz="1050" dirty="0"/>
              <a:t> </a:t>
            </a:r>
            <a:r>
              <a:rPr lang="en-US" sz="1050" dirty="0" err="1"/>
              <a:t>menuliskan</a:t>
            </a:r>
            <a:r>
              <a:rPr lang="en-US" sz="1050" dirty="0"/>
              <a:t> </a:t>
            </a:r>
            <a:r>
              <a:rPr lang="en-US" sz="1050" dirty="0" err="1"/>
              <a:t>kriteria</a:t>
            </a:r>
            <a:endParaRPr lang="en-US" sz="1050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53CB30F-125E-487C-AA41-BAD735D92280}"/>
              </a:ext>
            </a:extLst>
          </p:cNvPr>
          <p:cNvCxnSpPr>
            <a:cxnSpLocks/>
          </p:cNvCxnSpPr>
          <p:nvPr/>
        </p:nvCxnSpPr>
        <p:spPr>
          <a:xfrm>
            <a:off x="5501861" y="914909"/>
            <a:ext cx="301957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1494EB5F-21FE-4A7B-A128-7660F7CC15AE}"/>
              </a:ext>
            </a:extLst>
          </p:cNvPr>
          <p:cNvSpPr/>
          <p:nvPr/>
        </p:nvSpPr>
        <p:spPr>
          <a:xfrm>
            <a:off x="1085423" y="3301278"/>
            <a:ext cx="3753134" cy="73535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1415A75-835C-4D68-A674-90C2C20E8483}"/>
              </a:ext>
            </a:extLst>
          </p:cNvPr>
          <p:cNvCxnSpPr>
            <a:cxnSpLocks/>
          </p:cNvCxnSpPr>
          <p:nvPr/>
        </p:nvCxnSpPr>
        <p:spPr>
          <a:xfrm>
            <a:off x="5316734" y="3794255"/>
            <a:ext cx="443553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C893075-E051-4A47-A833-9E347EB79980}"/>
              </a:ext>
            </a:extLst>
          </p:cNvPr>
          <p:cNvSpPr txBox="1"/>
          <p:nvPr/>
        </p:nvSpPr>
        <p:spPr>
          <a:xfrm>
            <a:off x="5769245" y="3551881"/>
            <a:ext cx="196527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err="1"/>
              <a:t>Tidak</a:t>
            </a:r>
            <a:r>
              <a:rPr lang="en-US" sz="1050" dirty="0"/>
              <a:t> </a:t>
            </a:r>
            <a:r>
              <a:rPr lang="en-US" sz="1050" dirty="0" err="1"/>
              <a:t>ada</a:t>
            </a:r>
            <a:r>
              <a:rPr lang="en-US" sz="1050" dirty="0"/>
              <a:t> </a:t>
            </a:r>
            <a:r>
              <a:rPr lang="en-US" sz="1050" dirty="0" err="1"/>
              <a:t>kalimat</a:t>
            </a:r>
            <a:r>
              <a:rPr lang="en-US" sz="1050" dirty="0"/>
              <a:t> </a:t>
            </a:r>
            <a:r>
              <a:rPr lang="en-US" sz="1050" dirty="0" err="1"/>
              <a:t>basa-basi</a:t>
            </a:r>
            <a:endParaRPr lang="en-US" sz="105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F893CC-2603-4A34-9BF6-51A63A95E6C3}"/>
              </a:ext>
            </a:extLst>
          </p:cNvPr>
          <p:cNvSpPr txBox="1"/>
          <p:nvPr/>
        </p:nvSpPr>
        <p:spPr>
          <a:xfrm>
            <a:off x="212651" y="526913"/>
            <a:ext cx="1144876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HATI-HATI PENIPUAN</a:t>
            </a:r>
            <a:endParaRPr lang="en-ID" b="1" dirty="0"/>
          </a:p>
        </p:txBody>
      </p:sp>
    </p:spTree>
    <p:extLst>
      <p:ext uri="{BB962C8B-B14F-4D97-AF65-F5344CB8AC3E}">
        <p14:creationId xmlns:p14="http://schemas.microsoft.com/office/powerpoint/2010/main" val="25370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2" grpId="0"/>
      <p:bldP spid="15" grpId="0"/>
      <p:bldP spid="19" grpId="0" animBg="1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ntoh Surat Lamaran Kerja">
            <a:extLst>
              <a:ext uri="{FF2B5EF4-FFF2-40B4-BE49-F238E27FC236}">
                <a16:creationId xmlns:a16="http://schemas.microsoft.com/office/drawing/2014/main" id="{47B9C2A0-51E3-4BB2-9412-FDD34FA6E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675" y="1"/>
            <a:ext cx="5414210" cy="564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308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5"/>
          <p:cNvSpPr txBox="1">
            <a:spLocks noGrp="1"/>
          </p:cNvSpPr>
          <p:nvPr>
            <p:ph type="sldNum" idx="12"/>
          </p:nvPr>
        </p:nvSpPr>
        <p:spPr>
          <a:xfrm>
            <a:off x="228600" y="4718604"/>
            <a:ext cx="369900" cy="251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14</a:t>
            </a:fld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19C212-3D84-404D-A609-0FC3072937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3419953-FDD7-46DD-85B7-FE09865E2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7A3D5B-B4C9-495A-A917-4A18ADC1109B}"/>
              </a:ext>
            </a:extLst>
          </p:cNvPr>
          <p:cNvSpPr txBox="1"/>
          <p:nvPr/>
        </p:nvSpPr>
        <p:spPr>
          <a:xfrm>
            <a:off x="2009510" y="1318418"/>
            <a:ext cx="5859378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Yang </a:t>
            </a:r>
            <a:r>
              <a:rPr lang="en-US" sz="1500" dirty="0" err="1"/>
              <a:t>perlu</a:t>
            </a:r>
            <a:r>
              <a:rPr lang="en-US" sz="1500" dirty="0"/>
              <a:t> </a:t>
            </a:r>
            <a:r>
              <a:rPr lang="en-US" sz="1500" dirty="0" err="1"/>
              <a:t>disiapkan</a:t>
            </a:r>
            <a:r>
              <a:rPr lang="en-US" sz="1500" dirty="0"/>
              <a:t> :</a:t>
            </a:r>
          </a:p>
          <a:p>
            <a:pPr marL="342900" indent="-342900">
              <a:buAutoNum type="arabicPeriod"/>
            </a:pPr>
            <a:r>
              <a:rPr lang="en-US" sz="1500" dirty="0" err="1"/>
              <a:t>Mulai</a:t>
            </a:r>
            <a:r>
              <a:rPr lang="en-US" sz="1500" dirty="0"/>
              <a:t> </a:t>
            </a:r>
            <a:r>
              <a:rPr lang="en-US" sz="1500" dirty="0" err="1"/>
              <a:t>sekarang</a:t>
            </a:r>
            <a:r>
              <a:rPr lang="en-US" sz="1500" dirty="0"/>
              <a:t> </a:t>
            </a:r>
            <a:r>
              <a:rPr lang="en-US" sz="1500" dirty="0" err="1"/>
              <a:t>kenali</a:t>
            </a:r>
            <a:r>
              <a:rPr lang="en-US" sz="1500" dirty="0"/>
              <a:t> </a:t>
            </a:r>
            <a:r>
              <a:rPr lang="en-US" sz="1500" dirty="0" err="1"/>
              <a:t>kelemahan</a:t>
            </a:r>
            <a:r>
              <a:rPr lang="en-US" sz="1500" dirty="0"/>
              <a:t>/</a:t>
            </a:r>
            <a:r>
              <a:rPr lang="en-US" sz="1500" dirty="0" err="1"/>
              <a:t>hambatan</a:t>
            </a:r>
            <a:r>
              <a:rPr lang="en-US" sz="1500" dirty="0"/>
              <a:t> </a:t>
            </a:r>
            <a:r>
              <a:rPr lang="en-US" sz="1500" dirty="0" err="1"/>
              <a:t>diri</a:t>
            </a:r>
            <a:r>
              <a:rPr lang="en-US" sz="1500" dirty="0"/>
              <a:t>, </a:t>
            </a:r>
            <a:r>
              <a:rPr lang="en-US" sz="1500" dirty="0" err="1"/>
              <a:t>usahakan</a:t>
            </a:r>
            <a:r>
              <a:rPr lang="en-US" sz="1500" dirty="0"/>
              <a:t>                     </a:t>
            </a:r>
            <a:r>
              <a:rPr lang="en-US" sz="1500" dirty="0" err="1"/>
              <a:t>untuk</a:t>
            </a:r>
            <a:r>
              <a:rPr lang="en-US" sz="1500" dirty="0"/>
              <a:t> </a:t>
            </a:r>
            <a:r>
              <a:rPr lang="en-US" sz="1500" dirty="0" err="1"/>
              <a:t>berubah</a:t>
            </a:r>
            <a:r>
              <a:rPr lang="en-US" sz="1500" dirty="0"/>
              <a:t>.</a:t>
            </a:r>
          </a:p>
          <a:p>
            <a:r>
              <a:rPr lang="en-US" sz="1500" dirty="0"/>
              <a:t>      </a:t>
            </a:r>
            <a:r>
              <a:rPr lang="en-US" sz="1500" dirty="0" err="1"/>
              <a:t>Contoh</a:t>
            </a:r>
            <a:r>
              <a:rPr lang="en-US" sz="1500" dirty="0"/>
              <a:t> </a:t>
            </a:r>
            <a:r>
              <a:rPr lang="en-US" sz="1500" dirty="0" err="1"/>
              <a:t>pengen</a:t>
            </a:r>
            <a:r>
              <a:rPr lang="en-US" sz="1500" dirty="0"/>
              <a:t> </a:t>
            </a:r>
            <a:r>
              <a:rPr lang="en-US" sz="1500" dirty="0" err="1"/>
              <a:t>jadi</a:t>
            </a:r>
            <a:r>
              <a:rPr lang="en-US" sz="1500" dirty="0"/>
              <a:t> front office </a:t>
            </a:r>
            <a:r>
              <a:rPr lang="en-US" sz="1500" dirty="0" err="1"/>
              <a:t>tapi</a:t>
            </a:r>
            <a:r>
              <a:rPr lang="en-US" sz="1500" dirty="0"/>
              <a:t> </a:t>
            </a:r>
            <a:r>
              <a:rPr lang="en-US" sz="1500" dirty="0" err="1"/>
              <a:t>tidak</a:t>
            </a:r>
            <a:r>
              <a:rPr lang="en-US" sz="1500" dirty="0"/>
              <a:t> </a:t>
            </a:r>
            <a:r>
              <a:rPr lang="en-US" sz="1500" dirty="0" err="1"/>
              <a:t>ramah</a:t>
            </a:r>
            <a:r>
              <a:rPr lang="en-US" sz="1500" dirty="0"/>
              <a:t>. </a:t>
            </a:r>
          </a:p>
          <a:p>
            <a:pPr marL="342900" indent="-342900">
              <a:buAutoNum type="arabicPeriod" startAt="2"/>
            </a:pPr>
            <a:r>
              <a:rPr lang="en-US" sz="1500" dirty="0" err="1"/>
              <a:t>Istirahat</a:t>
            </a:r>
            <a:r>
              <a:rPr lang="en-US" sz="1500" dirty="0"/>
              <a:t> </a:t>
            </a:r>
            <a:r>
              <a:rPr lang="en-US" sz="1500" dirty="0" err="1"/>
              <a:t>Cukup</a:t>
            </a:r>
            <a:r>
              <a:rPr lang="en-US" sz="1500" dirty="0"/>
              <a:t>, dan </a:t>
            </a:r>
            <a:r>
              <a:rPr lang="en-US" sz="1500" dirty="0" err="1"/>
              <a:t>siapkan</a:t>
            </a:r>
            <a:r>
              <a:rPr lang="en-US" sz="1500" dirty="0"/>
              <a:t> </a:t>
            </a:r>
            <a:r>
              <a:rPr lang="en-US" sz="1500" dirty="0" err="1"/>
              <a:t>perlengkapan</a:t>
            </a:r>
            <a:r>
              <a:rPr lang="en-US" sz="1500" dirty="0"/>
              <a:t> </a:t>
            </a:r>
            <a:r>
              <a:rPr lang="en-US" sz="1500" dirty="0" err="1"/>
              <a:t>alat</a:t>
            </a:r>
            <a:r>
              <a:rPr lang="en-US" sz="1500" dirty="0"/>
              <a:t> </a:t>
            </a:r>
            <a:r>
              <a:rPr lang="en-US" sz="1500" dirty="0" err="1"/>
              <a:t>tulis</a:t>
            </a:r>
            <a:endParaRPr lang="en-US" sz="1500" dirty="0"/>
          </a:p>
          <a:p>
            <a:pPr marL="342900" indent="-342900">
              <a:buAutoNum type="arabicPeriod" startAt="2"/>
            </a:pPr>
            <a:r>
              <a:rPr lang="en-US" sz="1500" dirty="0" err="1"/>
              <a:t>Jangan</a:t>
            </a:r>
            <a:r>
              <a:rPr lang="en-US" sz="1500" dirty="0"/>
              <a:t> </a:t>
            </a:r>
            <a:r>
              <a:rPr lang="en-US" sz="1500" dirty="0" err="1"/>
              <a:t>terlambat</a:t>
            </a:r>
            <a:r>
              <a:rPr lang="en-US" sz="1500" dirty="0"/>
              <a:t>.</a:t>
            </a:r>
          </a:p>
          <a:p>
            <a:pPr marL="342900" indent="-342900">
              <a:buAutoNum type="arabicPeriod" startAt="2"/>
            </a:pPr>
            <a:r>
              <a:rPr lang="en-US" sz="1500" dirty="0" err="1"/>
              <a:t>Usahakan</a:t>
            </a:r>
            <a:r>
              <a:rPr lang="en-US" sz="1500" dirty="0"/>
              <a:t> duduk paling </a:t>
            </a:r>
            <a:r>
              <a:rPr lang="en-US" sz="1500" dirty="0" err="1"/>
              <a:t>depan</a:t>
            </a:r>
            <a:r>
              <a:rPr lang="en-US" sz="1500" dirty="0"/>
              <a:t>.</a:t>
            </a:r>
          </a:p>
          <a:p>
            <a:pPr marL="342900" indent="-342900">
              <a:buAutoNum type="arabicPeriod" startAt="2"/>
            </a:pPr>
            <a:r>
              <a:rPr lang="en-US" sz="1500" dirty="0" err="1"/>
              <a:t>Pahami</a:t>
            </a:r>
            <a:r>
              <a:rPr lang="en-US" sz="1500" dirty="0"/>
              <a:t> </a:t>
            </a:r>
            <a:r>
              <a:rPr lang="en-US" sz="1500" dirty="0" err="1"/>
              <a:t>setiap</a:t>
            </a:r>
            <a:r>
              <a:rPr lang="en-US" sz="1500" dirty="0"/>
              <a:t> </a:t>
            </a:r>
            <a:r>
              <a:rPr lang="en-US" sz="1500" dirty="0" err="1"/>
              <a:t>instruksi</a:t>
            </a:r>
            <a:r>
              <a:rPr lang="en-US" sz="1500" dirty="0"/>
              <a:t> dan </a:t>
            </a:r>
            <a:r>
              <a:rPr lang="en-US" sz="1500" dirty="0" err="1"/>
              <a:t>contoh</a:t>
            </a:r>
            <a:r>
              <a:rPr lang="en-US" sz="1500" dirty="0"/>
              <a:t>, </a:t>
            </a:r>
            <a:r>
              <a:rPr lang="en-US" sz="1500" dirty="0" err="1"/>
              <a:t>bila</a:t>
            </a:r>
            <a:r>
              <a:rPr lang="en-US" sz="1500" dirty="0"/>
              <a:t> </a:t>
            </a:r>
            <a:r>
              <a:rPr lang="en-US" sz="1500" dirty="0" err="1"/>
              <a:t>tidak</a:t>
            </a:r>
            <a:r>
              <a:rPr lang="en-US" sz="1500" dirty="0"/>
              <a:t> </a:t>
            </a:r>
            <a:r>
              <a:rPr lang="en-US" sz="1500" dirty="0" err="1"/>
              <a:t>jelas</a:t>
            </a:r>
            <a:r>
              <a:rPr lang="en-US" sz="1500" dirty="0"/>
              <a:t>, </a:t>
            </a:r>
            <a:r>
              <a:rPr lang="en-US" sz="1500" dirty="0" err="1"/>
              <a:t>diberikan</a:t>
            </a:r>
            <a:r>
              <a:rPr lang="en-US" sz="1500" dirty="0"/>
              <a:t> </a:t>
            </a:r>
            <a:r>
              <a:rPr lang="en-US" sz="1500" dirty="0" err="1"/>
              <a:t>kesempatan</a:t>
            </a:r>
            <a:r>
              <a:rPr lang="en-US" sz="1500" dirty="0"/>
              <a:t> </a:t>
            </a:r>
            <a:r>
              <a:rPr lang="en-US" sz="1500" dirty="0" err="1"/>
              <a:t>untuk</a:t>
            </a:r>
            <a:r>
              <a:rPr lang="en-US" sz="1500" dirty="0"/>
              <a:t> </a:t>
            </a:r>
            <a:r>
              <a:rPr lang="en-US" sz="1500" dirty="0" err="1"/>
              <a:t>bertanya</a:t>
            </a:r>
            <a:r>
              <a:rPr lang="en-US" sz="1500" dirty="0"/>
              <a:t>.</a:t>
            </a:r>
          </a:p>
          <a:p>
            <a:pPr marL="342900" indent="-342900">
              <a:buAutoNum type="arabicPeriod" startAt="2"/>
            </a:pPr>
            <a:r>
              <a:rPr lang="en-US" sz="1500" dirty="0" err="1"/>
              <a:t>Patuhi</a:t>
            </a:r>
            <a:r>
              <a:rPr lang="en-US" sz="1500" dirty="0"/>
              <a:t> </a:t>
            </a:r>
            <a:r>
              <a:rPr lang="en-US" sz="1500" dirty="0" err="1"/>
              <a:t>setiap</a:t>
            </a:r>
            <a:r>
              <a:rPr lang="en-US" sz="1500" dirty="0"/>
              <a:t> </a:t>
            </a:r>
            <a:r>
              <a:rPr lang="en-US" sz="1500" dirty="0" err="1"/>
              <a:t>instruksi</a:t>
            </a:r>
            <a:r>
              <a:rPr lang="en-US" sz="1500" dirty="0"/>
              <a:t>.</a:t>
            </a:r>
          </a:p>
          <a:p>
            <a:endParaRPr lang="en-US" sz="15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69159C-0018-4BD1-BBEF-AEC3DE3BAE06}"/>
              </a:ext>
            </a:extLst>
          </p:cNvPr>
          <p:cNvSpPr txBox="1"/>
          <p:nvPr/>
        </p:nvSpPr>
        <p:spPr>
          <a:xfrm>
            <a:off x="2009510" y="266979"/>
            <a:ext cx="44877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C00000"/>
                </a:solidFill>
              </a:rPr>
              <a:t>PSIKOTES </a:t>
            </a:r>
            <a:r>
              <a:rPr lang="en-US" sz="2700" b="1" dirty="0" err="1">
                <a:solidFill>
                  <a:srgbClr val="C00000"/>
                </a:solidFill>
              </a:rPr>
              <a:t>tidak</a:t>
            </a:r>
            <a:r>
              <a:rPr lang="en-US" sz="2700" b="1" dirty="0">
                <a:solidFill>
                  <a:srgbClr val="C00000"/>
                </a:solidFill>
              </a:rPr>
              <a:t> </a:t>
            </a:r>
            <a:r>
              <a:rPr lang="en-US" sz="2700" b="1" dirty="0" err="1">
                <a:solidFill>
                  <a:srgbClr val="C00000"/>
                </a:solidFill>
              </a:rPr>
              <a:t>dapat</a:t>
            </a:r>
            <a:r>
              <a:rPr lang="en-US" sz="2700" b="1" dirty="0">
                <a:solidFill>
                  <a:srgbClr val="C00000"/>
                </a:solidFill>
              </a:rPr>
              <a:t> </a:t>
            </a:r>
            <a:r>
              <a:rPr lang="en-US" sz="2700" b="1" dirty="0" err="1">
                <a:solidFill>
                  <a:srgbClr val="C00000"/>
                </a:solidFill>
              </a:rPr>
              <a:t>dipelajari</a:t>
            </a:r>
            <a:r>
              <a:rPr lang="en-US" sz="2700" b="1" dirty="0">
                <a:solidFill>
                  <a:srgbClr val="C00000"/>
                </a:solidFill>
              </a:rPr>
              <a:t>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7A5089-8DCD-4868-95B6-7D574A17D9D1}"/>
              </a:ext>
            </a:extLst>
          </p:cNvPr>
          <p:cNvSpPr txBox="1"/>
          <p:nvPr/>
        </p:nvSpPr>
        <p:spPr>
          <a:xfrm>
            <a:off x="2147454" y="3837709"/>
            <a:ext cx="6116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Psikotes</a:t>
            </a:r>
            <a:r>
              <a:rPr lang="en-US" dirty="0"/>
              <a:t> </a:t>
            </a:r>
            <a:r>
              <a:rPr lang="en-US" dirty="0" err="1"/>
              <a:t>mengungkap</a:t>
            </a:r>
            <a:r>
              <a:rPr lang="en-US" dirty="0"/>
              <a:t> </a:t>
            </a:r>
            <a:r>
              <a:rPr lang="en-US" dirty="0" err="1"/>
              <a:t>mengungkap</a:t>
            </a:r>
            <a:r>
              <a:rPr lang="en-US" dirty="0"/>
              <a:t> </a:t>
            </a:r>
            <a:r>
              <a:rPr lang="en-US" dirty="0" err="1"/>
              <a:t>kesesuaian</a:t>
            </a:r>
            <a:r>
              <a:rPr lang="en-US" dirty="0"/>
              <a:t> </a:t>
            </a:r>
            <a:r>
              <a:rPr lang="en-US" dirty="0" err="1"/>
              <a:t>kepribadian</a:t>
            </a:r>
            <a:r>
              <a:rPr lang="en-US" dirty="0"/>
              <a:t> dan </a:t>
            </a:r>
            <a:r>
              <a:rPr lang="en-US" dirty="0" err="1"/>
              <a:t>pekerjaan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5636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5"/>
          <p:cNvSpPr txBox="1">
            <a:spLocks noGrp="1"/>
          </p:cNvSpPr>
          <p:nvPr>
            <p:ph type="title"/>
          </p:nvPr>
        </p:nvSpPr>
        <p:spPr>
          <a:xfrm>
            <a:off x="2375932" y="457534"/>
            <a:ext cx="54642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n-US" dirty="0" err="1"/>
              <a:t>Wawancara</a:t>
            </a:r>
            <a:r>
              <a:rPr lang="en-US" dirty="0"/>
              <a:t> </a:t>
            </a:r>
            <a:r>
              <a:rPr lang="en-US" dirty="0" err="1"/>
              <a:t>Kerja</a:t>
            </a:r>
            <a:endParaRPr dirty="0"/>
          </a:p>
        </p:txBody>
      </p:sp>
      <p:sp>
        <p:nvSpPr>
          <p:cNvPr id="202" name="Google Shape;202;p15"/>
          <p:cNvSpPr txBox="1">
            <a:spLocks noGrp="1"/>
          </p:cNvSpPr>
          <p:nvPr>
            <p:ph type="sldNum" idx="12"/>
          </p:nvPr>
        </p:nvSpPr>
        <p:spPr>
          <a:xfrm>
            <a:off x="228600" y="4718604"/>
            <a:ext cx="369900" cy="251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15</a:t>
            </a:fld>
            <a:endParaRPr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8C3CAF0-4ABE-4332-981E-E905A18424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3954" y="1071339"/>
            <a:ext cx="4356091" cy="276998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8">
              <a:buClrTx/>
            </a:pPr>
            <a:r>
              <a:rPr lang="en-US" altLang="en-US" sz="1800" b="1" dirty="0">
                <a:solidFill>
                  <a:srgbClr val="555555"/>
                </a:solidFill>
                <a:latin typeface="inherit"/>
              </a:rPr>
              <a:t>1.Memahami </a:t>
            </a:r>
            <a:r>
              <a:rPr lang="en-US" altLang="en-US" sz="1800" b="1" dirty="0" err="1">
                <a:solidFill>
                  <a:srgbClr val="555555"/>
                </a:solidFill>
                <a:latin typeface="inherit"/>
              </a:rPr>
              <a:t>profil</a:t>
            </a:r>
            <a:r>
              <a:rPr lang="en-US" altLang="en-US" sz="1800" b="1" dirty="0">
                <a:solidFill>
                  <a:srgbClr val="555555"/>
                </a:solidFill>
                <a:latin typeface="inherit"/>
              </a:rPr>
              <a:t> </a:t>
            </a:r>
            <a:r>
              <a:rPr lang="en-US" altLang="en-US" sz="1800" b="1" dirty="0" err="1">
                <a:solidFill>
                  <a:srgbClr val="555555"/>
                </a:solidFill>
                <a:latin typeface="inherit"/>
              </a:rPr>
              <a:t>perusahaan</a:t>
            </a:r>
            <a:endParaRPr lang="en-US" altLang="en-US" sz="1800" dirty="0">
              <a:solidFill>
                <a:srgbClr val="555555"/>
              </a:solidFill>
              <a:latin typeface="Montserrat"/>
            </a:endParaRPr>
          </a:p>
          <a:p>
            <a:pPr defTabSz="685808">
              <a:buClrTx/>
            </a:pPr>
            <a:r>
              <a:rPr lang="en-US" altLang="en-US" sz="1800" b="1" dirty="0">
                <a:solidFill>
                  <a:srgbClr val="555555"/>
                </a:solidFill>
                <a:latin typeface="inherit"/>
              </a:rPr>
              <a:t>2. </a:t>
            </a:r>
            <a:r>
              <a:rPr lang="en-US" altLang="en-US" sz="1800" b="1" dirty="0" err="1">
                <a:solidFill>
                  <a:srgbClr val="555555"/>
                </a:solidFill>
                <a:latin typeface="inherit"/>
              </a:rPr>
              <a:t>Mempelajari</a:t>
            </a:r>
            <a:r>
              <a:rPr lang="en-US" altLang="en-US" sz="1800" b="1" dirty="0">
                <a:solidFill>
                  <a:srgbClr val="555555"/>
                </a:solidFill>
                <a:latin typeface="inherit"/>
              </a:rPr>
              <a:t> </a:t>
            </a:r>
            <a:r>
              <a:rPr lang="en-US" altLang="en-US" sz="1800" b="1" dirty="0" err="1">
                <a:solidFill>
                  <a:srgbClr val="555555"/>
                </a:solidFill>
                <a:latin typeface="inherit"/>
              </a:rPr>
              <a:t>posisi</a:t>
            </a:r>
            <a:r>
              <a:rPr lang="en-US" altLang="en-US" sz="1800" b="1" dirty="0">
                <a:solidFill>
                  <a:srgbClr val="555555"/>
                </a:solidFill>
                <a:latin typeface="inherit"/>
              </a:rPr>
              <a:t> dan </a:t>
            </a:r>
            <a:r>
              <a:rPr lang="en-US" altLang="en-US" sz="1800" b="1" dirty="0" err="1">
                <a:solidFill>
                  <a:srgbClr val="555555"/>
                </a:solidFill>
                <a:latin typeface="inherit"/>
              </a:rPr>
              <a:t>deskripsi</a:t>
            </a:r>
            <a:r>
              <a:rPr lang="en-US" altLang="en-US" sz="1800" b="1" dirty="0">
                <a:solidFill>
                  <a:srgbClr val="555555"/>
                </a:solidFill>
                <a:latin typeface="inherit"/>
              </a:rPr>
              <a:t> </a:t>
            </a:r>
            <a:r>
              <a:rPr lang="en-US" altLang="en-US" sz="1800" b="1" dirty="0" err="1">
                <a:solidFill>
                  <a:srgbClr val="555555"/>
                </a:solidFill>
                <a:latin typeface="inherit"/>
              </a:rPr>
              <a:t>pekerjaan</a:t>
            </a:r>
            <a:r>
              <a:rPr lang="en-US" altLang="en-US" sz="1800" b="1" dirty="0">
                <a:solidFill>
                  <a:srgbClr val="555555"/>
                </a:solidFill>
                <a:latin typeface="inherit"/>
              </a:rPr>
              <a:t> yang </a:t>
            </a:r>
            <a:r>
              <a:rPr lang="en-US" altLang="en-US" sz="1800" b="1" dirty="0" err="1">
                <a:solidFill>
                  <a:srgbClr val="555555"/>
                </a:solidFill>
                <a:latin typeface="inherit"/>
              </a:rPr>
              <a:t>kamu</a:t>
            </a:r>
            <a:r>
              <a:rPr lang="en-US" altLang="en-US" sz="1800" b="1" dirty="0">
                <a:solidFill>
                  <a:srgbClr val="555555"/>
                </a:solidFill>
                <a:latin typeface="inherit"/>
              </a:rPr>
              <a:t> </a:t>
            </a:r>
            <a:r>
              <a:rPr lang="en-US" altLang="en-US" sz="1800" b="1" dirty="0" err="1">
                <a:solidFill>
                  <a:srgbClr val="555555"/>
                </a:solidFill>
                <a:latin typeface="inherit"/>
              </a:rPr>
              <a:t>lamar</a:t>
            </a:r>
            <a:endParaRPr lang="en-US" altLang="en-US" sz="1800" dirty="0">
              <a:solidFill>
                <a:srgbClr val="555555"/>
              </a:solidFill>
              <a:latin typeface="Montserrat"/>
            </a:endParaRPr>
          </a:p>
          <a:p>
            <a:pPr defTabSz="685808">
              <a:buClrTx/>
            </a:pPr>
            <a:r>
              <a:rPr lang="en-US" altLang="en-US" sz="1800" b="1" dirty="0">
                <a:solidFill>
                  <a:srgbClr val="555555"/>
                </a:solidFill>
                <a:latin typeface="inherit"/>
              </a:rPr>
              <a:t>3. </a:t>
            </a:r>
            <a:r>
              <a:rPr lang="en-US" altLang="en-US" sz="1800" b="1" dirty="0" err="1">
                <a:solidFill>
                  <a:srgbClr val="555555"/>
                </a:solidFill>
                <a:latin typeface="inherit"/>
              </a:rPr>
              <a:t>Membuat</a:t>
            </a:r>
            <a:r>
              <a:rPr lang="en-US" altLang="en-US" sz="1800" b="1" dirty="0">
                <a:solidFill>
                  <a:srgbClr val="555555"/>
                </a:solidFill>
                <a:latin typeface="inherit"/>
              </a:rPr>
              <a:t> </a:t>
            </a:r>
            <a:r>
              <a:rPr lang="en-US" altLang="en-US" sz="1800" b="1" dirty="0" err="1">
                <a:solidFill>
                  <a:srgbClr val="555555"/>
                </a:solidFill>
                <a:latin typeface="inherit"/>
              </a:rPr>
              <a:t>catatan</a:t>
            </a:r>
            <a:r>
              <a:rPr lang="en-US" altLang="en-US" sz="1800" b="1" dirty="0">
                <a:solidFill>
                  <a:srgbClr val="555555"/>
                </a:solidFill>
                <a:latin typeface="inherit"/>
              </a:rPr>
              <a:t> </a:t>
            </a:r>
            <a:r>
              <a:rPr lang="en-US" altLang="en-US" sz="1800" b="1" dirty="0" err="1">
                <a:solidFill>
                  <a:srgbClr val="555555"/>
                </a:solidFill>
                <a:latin typeface="inherit"/>
              </a:rPr>
              <a:t>singkat</a:t>
            </a:r>
            <a:r>
              <a:rPr lang="en-US" altLang="en-US" sz="1800" b="1" dirty="0">
                <a:solidFill>
                  <a:srgbClr val="555555"/>
                </a:solidFill>
                <a:latin typeface="inherit"/>
              </a:rPr>
              <a:t> </a:t>
            </a:r>
            <a:r>
              <a:rPr lang="en-US" altLang="en-US" sz="1800" b="1" dirty="0" err="1">
                <a:solidFill>
                  <a:srgbClr val="555555"/>
                </a:solidFill>
                <a:latin typeface="inherit"/>
              </a:rPr>
              <a:t>mengenai</a:t>
            </a:r>
            <a:r>
              <a:rPr lang="en-US" altLang="en-US" sz="1800" b="1" dirty="0">
                <a:solidFill>
                  <a:srgbClr val="555555"/>
                </a:solidFill>
                <a:latin typeface="inherit"/>
              </a:rPr>
              <a:t> </a:t>
            </a:r>
            <a:r>
              <a:rPr lang="en-US" altLang="en-US" sz="1800" b="1" dirty="0" err="1">
                <a:solidFill>
                  <a:srgbClr val="555555"/>
                </a:solidFill>
                <a:latin typeface="inherit"/>
              </a:rPr>
              <a:t>pengalaman</a:t>
            </a:r>
            <a:r>
              <a:rPr lang="en-US" altLang="en-US" sz="1800" b="1" dirty="0">
                <a:solidFill>
                  <a:srgbClr val="555555"/>
                </a:solidFill>
                <a:latin typeface="inherit"/>
              </a:rPr>
              <a:t> dan </a:t>
            </a:r>
            <a:r>
              <a:rPr lang="en-US" altLang="en-US" sz="1800" b="1" dirty="0" err="1">
                <a:solidFill>
                  <a:srgbClr val="555555"/>
                </a:solidFill>
                <a:latin typeface="inherit"/>
              </a:rPr>
              <a:t>latar</a:t>
            </a:r>
            <a:r>
              <a:rPr lang="en-US" altLang="en-US" sz="1800" b="1" dirty="0">
                <a:solidFill>
                  <a:srgbClr val="555555"/>
                </a:solidFill>
                <a:latin typeface="inherit"/>
              </a:rPr>
              <a:t> </a:t>
            </a:r>
            <a:r>
              <a:rPr lang="en-US" altLang="en-US" sz="1800" b="1" dirty="0" err="1">
                <a:solidFill>
                  <a:srgbClr val="555555"/>
                </a:solidFill>
                <a:latin typeface="inherit"/>
              </a:rPr>
              <a:t>belakang</a:t>
            </a:r>
            <a:endParaRPr lang="en-US" altLang="en-US" sz="1800" dirty="0">
              <a:solidFill>
                <a:srgbClr val="555555"/>
              </a:solidFill>
              <a:latin typeface="Montserrat"/>
            </a:endParaRPr>
          </a:p>
          <a:p>
            <a:pPr defTabSz="685808">
              <a:buClrTx/>
            </a:pPr>
            <a:r>
              <a:rPr lang="en-US" altLang="en-US" sz="1800" b="1" dirty="0">
                <a:solidFill>
                  <a:srgbClr val="555555"/>
                </a:solidFill>
                <a:latin typeface="inherit"/>
              </a:rPr>
              <a:t>4. </a:t>
            </a:r>
            <a:r>
              <a:rPr lang="en-US" altLang="en-US" sz="1800" b="1" dirty="0" err="1">
                <a:solidFill>
                  <a:srgbClr val="555555"/>
                </a:solidFill>
                <a:latin typeface="inherit"/>
              </a:rPr>
              <a:t>Persiapkan</a:t>
            </a:r>
            <a:r>
              <a:rPr lang="en-US" altLang="en-US" sz="1800" b="1" dirty="0">
                <a:solidFill>
                  <a:srgbClr val="555555"/>
                </a:solidFill>
                <a:latin typeface="inherit"/>
              </a:rPr>
              <a:t> </a:t>
            </a:r>
            <a:r>
              <a:rPr lang="en-US" altLang="en-US" sz="1800" b="1" dirty="0" err="1">
                <a:solidFill>
                  <a:srgbClr val="555555"/>
                </a:solidFill>
                <a:latin typeface="inherit"/>
              </a:rPr>
              <a:t>dokumen</a:t>
            </a:r>
            <a:r>
              <a:rPr lang="en-US" altLang="en-US" sz="1800" b="1" dirty="0">
                <a:solidFill>
                  <a:srgbClr val="555555"/>
                </a:solidFill>
                <a:latin typeface="inherit"/>
              </a:rPr>
              <a:t> yang </a:t>
            </a:r>
            <a:r>
              <a:rPr lang="en-US" altLang="en-US" sz="1800" b="1" dirty="0" err="1">
                <a:solidFill>
                  <a:srgbClr val="555555"/>
                </a:solidFill>
                <a:latin typeface="inherit"/>
              </a:rPr>
              <a:t>akan</a:t>
            </a:r>
            <a:r>
              <a:rPr lang="en-US" altLang="en-US" sz="1800" b="1" dirty="0">
                <a:solidFill>
                  <a:srgbClr val="555555"/>
                </a:solidFill>
                <a:latin typeface="inherit"/>
              </a:rPr>
              <a:t> </a:t>
            </a:r>
            <a:r>
              <a:rPr lang="en-US" altLang="en-US" sz="1800" b="1" dirty="0" err="1">
                <a:solidFill>
                  <a:srgbClr val="555555"/>
                </a:solidFill>
                <a:latin typeface="inherit"/>
              </a:rPr>
              <a:t>dibawa</a:t>
            </a:r>
            <a:r>
              <a:rPr lang="en-US" altLang="en-US" sz="1800" dirty="0">
                <a:solidFill>
                  <a:srgbClr val="555555"/>
                </a:solidFill>
                <a:latin typeface="Montserrat"/>
              </a:rPr>
              <a:t>.</a:t>
            </a:r>
          </a:p>
          <a:p>
            <a:pPr defTabSz="685808">
              <a:buClrTx/>
            </a:pPr>
            <a:r>
              <a:rPr lang="en-US" altLang="en-US" sz="1800" b="1" dirty="0">
                <a:solidFill>
                  <a:srgbClr val="555555"/>
                </a:solidFill>
                <a:latin typeface="inherit"/>
              </a:rPr>
              <a:t>5. </a:t>
            </a:r>
            <a:r>
              <a:rPr lang="en-US" altLang="en-US" sz="1800" b="1" dirty="0" err="1">
                <a:solidFill>
                  <a:srgbClr val="555555"/>
                </a:solidFill>
                <a:latin typeface="inherit"/>
              </a:rPr>
              <a:t>Pastikan</a:t>
            </a:r>
            <a:r>
              <a:rPr lang="en-US" altLang="en-US" sz="1800" b="1" dirty="0">
                <a:solidFill>
                  <a:srgbClr val="555555"/>
                </a:solidFill>
                <a:latin typeface="inherit"/>
              </a:rPr>
              <a:t> media </a:t>
            </a:r>
            <a:r>
              <a:rPr lang="en-US" altLang="en-US" sz="1800" b="1" dirty="0" err="1">
                <a:solidFill>
                  <a:srgbClr val="555555"/>
                </a:solidFill>
                <a:latin typeface="inherit"/>
              </a:rPr>
              <a:t>sosial</a:t>
            </a:r>
            <a:r>
              <a:rPr lang="en-US" altLang="en-US" sz="1800" b="1" dirty="0">
                <a:solidFill>
                  <a:srgbClr val="555555"/>
                </a:solidFill>
                <a:latin typeface="inherit"/>
              </a:rPr>
              <a:t> yang </a:t>
            </a:r>
            <a:r>
              <a:rPr lang="en-US" altLang="en-US" sz="1800" b="1" dirty="0" err="1">
                <a:solidFill>
                  <a:srgbClr val="555555"/>
                </a:solidFill>
                <a:latin typeface="inherit"/>
              </a:rPr>
              <a:t>kamu</a:t>
            </a:r>
            <a:r>
              <a:rPr lang="en-US" altLang="en-US" sz="1800" b="1" dirty="0">
                <a:solidFill>
                  <a:srgbClr val="555555"/>
                </a:solidFill>
                <a:latin typeface="inherit"/>
              </a:rPr>
              <a:t> </a:t>
            </a:r>
            <a:r>
              <a:rPr lang="en-US" altLang="en-US" sz="1800" b="1" dirty="0" err="1">
                <a:solidFill>
                  <a:srgbClr val="555555"/>
                </a:solidFill>
                <a:latin typeface="inherit"/>
              </a:rPr>
              <a:t>miliki</a:t>
            </a:r>
            <a:r>
              <a:rPr lang="en-US" altLang="en-US" sz="1800" b="1" dirty="0">
                <a:solidFill>
                  <a:srgbClr val="555555"/>
                </a:solidFill>
                <a:latin typeface="inherit"/>
              </a:rPr>
              <a:t> </a:t>
            </a:r>
            <a:r>
              <a:rPr lang="en-US" altLang="en-US" sz="1800" b="1" dirty="0" err="1">
                <a:solidFill>
                  <a:srgbClr val="555555"/>
                </a:solidFill>
                <a:latin typeface="inherit"/>
              </a:rPr>
              <a:t>bersifat</a:t>
            </a:r>
            <a:r>
              <a:rPr lang="en-US" altLang="en-US" sz="1800" b="1" dirty="0">
                <a:solidFill>
                  <a:srgbClr val="555555"/>
                </a:solidFill>
                <a:latin typeface="inherit"/>
              </a:rPr>
              <a:t> </a:t>
            </a:r>
            <a:r>
              <a:rPr lang="en-US" altLang="en-US" sz="1800" b="1" dirty="0" err="1">
                <a:solidFill>
                  <a:srgbClr val="555555"/>
                </a:solidFill>
                <a:latin typeface="inherit"/>
              </a:rPr>
              <a:t>positif</a:t>
            </a:r>
            <a:endParaRPr lang="en-US" altLang="en-US" sz="1800" dirty="0">
              <a:solidFill>
                <a:srgbClr val="555555"/>
              </a:solidFill>
              <a:latin typeface="Montserrat"/>
            </a:endParaRPr>
          </a:p>
          <a:p>
            <a:pPr defTabSz="685808">
              <a:buClrTx/>
            </a:pPr>
            <a:r>
              <a:rPr lang="en-US" altLang="en-US" sz="1800" b="1" dirty="0">
                <a:solidFill>
                  <a:srgbClr val="555555"/>
                </a:solidFill>
                <a:latin typeface="inherit"/>
              </a:rPr>
              <a:t>6. </a:t>
            </a:r>
            <a:r>
              <a:rPr lang="en-US" altLang="en-US" sz="1800" b="1" dirty="0" err="1">
                <a:solidFill>
                  <a:srgbClr val="555555"/>
                </a:solidFill>
                <a:latin typeface="inherit"/>
              </a:rPr>
              <a:t>Menyiapkan</a:t>
            </a:r>
            <a:r>
              <a:rPr lang="en-US" altLang="en-US" sz="1800" b="1" dirty="0">
                <a:solidFill>
                  <a:srgbClr val="555555"/>
                </a:solidFill>
                <a:latin typeface="inherit"/>
              </a:rPr>
              <a:t> </a:t>
            </a:r>
            <a:r>
              <a:rPr lang="en-US" altLang="en-US" sz="1800" b="1" dirty="0" err="1">
                <a:solidFill>
                  <a:srgbClr val="555555"/>
                </a:solidFill>
                <a:latin typeface="inherit"/>
              </a:rPr>
              <a:t>pakaian</a:t>
            </a:r>
            <a:r>
              <a:rPr lang="en-US" altLang="en-US" sz="1800" b="1" dirty="0">
                <a:solidFill>
                  <a:srgbClr val="555555"/>
                </a:solidFill>
                <a:latin typeface="inherit"/>
              </a:rPr>
              <a:t> yang </a:t>
            </a:r>
            <a:r>
              <a:rPr lang="en-US" altLang="en-US" sz="1800" b="1" dirty="0" err="1">
                <a:solidFill>
                  <a:srgbClr val="555555"/>
                </a:solidFill>
                <a:latin typeface="inherit"/>
              </a:rPr>
              <a:t>sesuai</a:t>
            </a:r>
            <a:endParaRPr lang="en-US" altLang="en-US" sz="1800" dirty="0">
              <a:solidFill>
                <a:srgbClr val="555555"/>
              </a:solidFill>
              <a:latin typeface="Montserrat"/>
            </a:endParaRPr>
          </a:p>
          <a:p>
            <a:pPr defTabSz="685808">
              <a:buClrTx/>
            </a:pPr>
            <a:r>
              <a:rPr lang="en-US" altLang="en-US" sz="1800" b="1" dirty="0">
                <a:solidFill>
                  <a:srgbClr val="555555"/>
                </a:solidFill>
                <a:latin typeface="inherit"/>
              </a:rPr>
              <a:t>7. </a:t>
            </a:r>
            <a:r>
              <a:rPr lang="en-US" altLang="en-US" sz="1800" b="1" dirty="0" err="1">
                <a:solidFill>
                  <a:srgbClr val="555555"/>
                </a:solidFill>
                <a:latin typeface="inherit"/>
              </a:rPr>
              <a:t>Latihan</a:t>
            </a:r>
            <a:r>
              <a:rPr lang="en-US" altLang="en-US" sz="1800" b="1" dirty="0">
                <a:solidFill>
                  <a:srgbClr val="555555"/>
                </a:solidFill>
                <a:latin typeface="inherit"/>
              </a:rPr>
              <a:t> </a:t>
            </a:r>
            <a:r>
              <a:rPr lang="en-US" altLang="en-US" sz="1800" b="1" dirty="0" err="1">
                <a:solidFill>
                  <a:srgbClr val="555555"/>
                </a:solidFill>
                <a:latin typeface="inherit"/>
              </a:rPr>
              <a:t>wawancara</a:t>
            </a:r>
            <a:r>
              <a:rPr lang="en-US" altLang="en-US" sz="1800" b="1" dirty="0">
                <a:solidFill>
                  <a:srgbClr val="555555"/>
                </a:solidFill>
                <a:latin typeface="inherit"/>
              </a:rPr>
              <a:t> </a:t>
            </a:r>
            <a:r>
              <a:rPr lang="en-US" altLang="en-US" sz="1800" b="1" dirty="0" err="1">
                <a:solidFill>
                  <a:srgbClr val="555555"/>
                </a:solidFill>
                <a:latin typeface="inherit"/>
              </a:rPr>
              <a:t>kerja</a:t>
            </a:r>
            <a:endParaRPr lang="en-US" altLang="en-US" sz="1800" dirty="0">
              <a:solidFill>
                <a:srgbClr val="555555"/>
              </a:solidFill>
              <a:latin typeface="Montserrat"/>
            </a:endParaRPr>
          </a:p>
        </p:txBody>
      </p:sp>
      <p:pic>
        <p:nvPicPr>
          <p:cNvPr id="30" name="Picture 2" descr="persiapan wawancara kerja - EKRUT">
            <a:extLst>
              <a:ext uri="{FF2B5EF4-FFF2-40B4-BE49-F238E27FC236}">
                <a16:creationId xmlns:a16="http://schemas.microsoft.com/office/drawing/2014/main" id="{8379D805-C305-4BDE-A32B-01B0EEBA7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738" y="330174"/>
            <a:ext cx="1602788" cy="1846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4315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8CCD0B8-2E07-4C09-8727-17DF9A156867}"/>
              </a:ext>
            </a:extLst>
          </p:cNvPr>
          <p:cNvSpPr/>
          <p:nvPr/>
        </p:nvSpPr>
        <p:spPr>
          <a:xfrm>
            <a:off x="1371600" y="887308"/>
            <a:ext cx="6400800" cy="37254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88" dirty="0">
              <a:solidFill>
                <a:srgbClr val="002060"/>
              </a:solidFill>
            </a:endParaRPr>
          </a:p>
          <a:p>
            <a:pPr algn="ctr"/>
            <a:endParaRPr lang="en-US" sz="2700" dirty="0">
              <a:solidFill>
                <a:srgbClr val="C00000"/>
              </a:solidFill>
            </a:endParaRPr>
          </a:p>
          <a:p>
            <a:endParaRPr lang="en-US" sz="1688" dirty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5EDFF8-C060-4CC5-A8F5-583E18F327F2}"/>
              </a:ext>
            </a:extLst>
          </p:cNvPr>
          <p:cNvSpPr txBox="1"/>
          <p:nvPr/>
        </p:nvSpPr>
        <p:spPr>
          <a:xfrm>
            <a:off x="1642312" y="1123294"/>
            <a:ext cx="585937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C00000"/>
                </a:solidFill>
              </a:rPr>
              <a:t>DAFTAR PERTANYAAN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FF621E-BBEE-4E8E-BA8E-5CB77B09576F}"/>
              </a:ext>
            </a:extLst>
          </p:cNvPr>
          <p:cNvSpPr txBox="1"/>
          <p:nvPr/>
        </p:nvSpPr>
        <p:spPr>
          <a:xfrm>
            <a:off x="1642310" y="1611920"/>
            <a:ext cx="50632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8" indent="-257178">
              <a:buAutoNum type="arabicPeriod"/>
            </a:pPr>
            <a:r>
              <a:rPr lang="en-US" sz="1800" dirty="0" err="1"/>
              <a:t>Perkenalan</a:t>
            </a:r>
            <a:r>
              <a:rPr lang="en-US" sz="1800" dirty="0"/>
              <a:t> </a:t>
            </a:r>
            <a:r>
              <a:rPr lang="en-US" sz="1800" dirty="0" err="1"/>
              <a:t>Diri</a:t>
            </a:r>
            <a:r>
              <a:rPr lang="en-US" sz="1800" dirty="0"/>
              <a:t> </a:t>
            </a:r>
          </a:p>
          <a:p>
            <a:r>
              <a:rPr lang="en-US" sz="1800" dirty="0"/>
              <a:t>    (</a:t>
            </a:r>
            <a:r>
              <a:rPr lang="en-US" sz="1800" dirty="0" err="1"/>
              <a:t>Ceritakan</a:t>
            </a:r>
            <a:r>
              <a:rPr lang="en-US" sz="1800" dirty="0"/>
              <a:t> </a:t>
            </a:r>
            <a:r>
              <a:rPr lang="en-US" sz="1800" dirty="0" err="1"/>
              <a:t>tentang</a:t>
            </a:r>
            <a:r>
              <a:rPr lang="en-US" sz="1800" dirty="0"/>
              <a:t> </a:t>
            </a:r>
            <a:r>
              <a:rPr lang="en-US" sz="1800" dirty="0" err="1"/>
              <a:t>diri</a:t>
            </a:r>
            <a:r>
              <a:rPr lang="en-US" sz="1800" dirty="0"/>
              <a:t> </a:t>
            </a:r>
            <a:r>
              <a:rPr lang="en-US" sz="1800" dirty="0" err="1"/>
              <a:t>anda</a:t>
            </a:r>
            <a:r>
              <a:rPr lang="en-US" sz="1800" dirty="0"/>
              <a:t> ?)</a:t>
            </a:r>
          </a:p>
          <a:p>
            <a:pPr marL="259559" indent="-259559"/>
            <a:r>
              <a:rPr lang="en-US" sz="1800" dirty="0"/>
              <a:t>    </a:t>
            </a:r>
            <a:r>
              <a:rPr lang="en-US" sz="1800" dirty="0" err="1"/>
              <a:t>Buat</a:t>
            </a:r>
            <a:r>
              <a:rPr lang="en-US" sz="1800" dirty="0"/>
              <a:t> resume </a:t>
            </a:r>
            <a:r>
              <a:rPr lang="en-US" sz="1800" dirty="0" err="1"/>
              <a:t>tentang</a:t>
            </a:r>
            <a:r>
              <a:rPr lang="en-US" sz="1800" dirty="0"/>
              <a:t> </a:t>
            </a:r>
            <a:r>
              <a:rPr lang="en-US" sz="1800" dirty="0" err="1"/>
              <a:t>diri</a:t>
            </a:r>
            <a:r>
              <a:rPr lang="en-US" sz="1800" dirty="0"/>
              <a:t> </a:t>
            </a:r>
            <a:r>
              <a:rPr lang="en-US" sz="1800" dirty="0" err="1"/>
              <a:t>anda</a:t>
            </a:r>
            <a:r>
              <a:rPr lang="en-US" sz="1800" dirty="0"/>
              <a:t>, </a:t>
            </a:r>
            <a:r>
              <a:rPr lang="en-US" sz="1800" dirty="0" err="1"/>
              <a:t>ceritakan</a:t>
            </a:r>
            <a:r>
              <a:rPr lang="en-US" sz="1800" dirty="0"/>
              <a:t> </a:t>
            </a:r>
            <a:r>
              <a:rPr lang="en-US" sz="1800" dirty="0" err="1"/>
              <a:t>kebiasaan</a:t>
            </a:r>
            <a:r>
              <a:rPr lang="en-US" sz="1800" dirty="0"/>
              <a:t>/</a:t>
            </a:r>
            <a:r>
              <a:rPr lang="en-US" sz="1800" dirty="0" err="1"/>
              <a:t>kemampuan</a:t>
            </a:r>
            <a:r>
              <a:rPr lang="en-US" sz="1800" dirty="0"/>
              <a:t> yang </a:t>
            </a:r>
            <a:r>
              <a:rPr lang="en-US" sz="1800" dirty="0" err="1"/>
              <a:t>berkaitan</a:t>
            </a:r>
            <a:r>
              <a:rPr lang="en-US" sz="1800" dirty="0"/>
              <a:t> </a:t>
            </a:r>
            <a:r>
              <a:rPr lang="en-US" sz="1800" dirty="0" err="1"/>
              <a:t>dengan</a:t>
            </a:r>
            <a:r>
              <a:rPr lang="en-US" sz="1800" dirty="0"/>
              <a:t> yang </a:t>
            </a:r>
            <a:r>
              <a:rPr lang="en-US" sz="1800" dirty="0" err="1"/>
              <a:t>dibutuhkan</a:t>
            </a:r>
            <a:r>
              <a:rPr lang="en-US" sz="1800" dirty="0"/>
              <a:t> </a:t>
            </a:r>
            <a:r>
              <a:rPr lang="en-US" sz="1800" dirty="0" err="1"/>
              <a:t>dalam</a:t>
            </a:r>
            <a:r>
              <a:rPr lang="en-US" sz="1800" dirty="0"/>
              <a:t> </a:t>
            </a:r>
            <a:r>
              <a:rPr lang="en-US" sz="1800" dirty="0" err="1"/>
              <a:t>pekerjaan</a:t>
            </a:r>
            <a:r>
              <a:rPr lang="en-US" sz="1800" dirty="0"/>
              <a:t>. </a:t>
            </a:r>
            <a:r>
              <a:rPr lang="en-US" sz="1800" dirty="0" err="1"/>
              <a:t>Termasuk</a:t>
            </a:r>
            <a:r>
              <a:rPr lang="en-US" sz="1800" dirty="0"/>
              <a:t> </a:t>
            </a:r>
            <a:r>
              <a:rPr lang="en-US" sz="1800" dirty="0" err="1"/>
              <a:t>Prestasi</a:t>
            </a:r>
            <a:r>
              <a:rPr lang="en-US" sz="1800" dirty="0"/>
              <a:t>.</a:t>
            </a:r>
          </a:p>
          <a:p>
            <a:pPr marL="257178" indent="-257178">
              <a:buAutoNum type="arabicPeriod" startAt="2"/>
            </a:pPr>
            <a:r>
              <a:rPr lang="en-US" sz="1800" dirty="0" err="1"/>
              <a:t>Berkaitan</a:t>
            </a:r>
            <a:r>
              <a:rPr lang="en-US" sz="1800" dirty="0"/>
              <a:t> </a:t>
            </a:r>
            <a:r>
              <a:rPr lang="en-US" sz="1800" dirty="0" err="1"/>
              <a:t>dengan</a:t>
            </a:r>
            <a:r>
              <a:rPr lang="en-US" sz="1800" dirty="0"/>
              <a:t> yang </a:t>
            </a:r>
            <a:r>
              <a:rPr lang="en-US" sz="1800" dirty="0" err="1"/>
              <a:t>tertulis</a:t>
            </a:r>
            <a:r>
              <a:rPr lang="en-US" sz="1800" dirty="0"/>
              <a:t> di cv.</a:t>
            </a:r>
          </a:p>
          <a:p>
            <a:endParaRPr lang="en-US" sz="1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EF5025-8BE9-4629-B191-6AF6097FCA94}"/>
              </a:ext>
            </a:extLst>
          </p:cNvPr>
          <p:cNvSpPr txBox="1"/>
          <p:nvPr/>
        </p:nvSpPr>
        <p:spPr>
          <a:xfrm>
            <a:off x="1722008" y="4304964"/>
            <a:ext cx="5446178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Latihan</a:t>
            </a:r>
            <a:r>
              <a:rPr lang="en-US" dirty="0"/>
              <a:t> </a:t>
            </a:r>
            <a:r>
              <a:rPr lang="en-US" dirty="0" err="1"/>
              <a:t>memperkenalkan</a:t>
            </a:r>
            <a:r>
              <a:rPr lang="en-US" dirty="0"/>
              <a:t> </a:t>
            </a:r>
            <a:r>
              <a:rPr lang="en-US" dirty="0" err="1"/>
              <a:t>diri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66120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8CCD0B8-2E07-4C09-8727-17DF9A156867}"/>
              </a:ext>
            </a:extLst>
          </p:cNvPr>
          <p:cNvSpPr/>
          <p:nvPr/>
        </p:nvSpPr>
        <p:spPr>
          <a:xfrm>
            <a:off x="1371600" y="887308"/>
            <a:ext cx="6400800" cy="37254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88" dirty="0">
              <a:solidFill>
                <a:srgbClr val="002060"/>
              </a:solidFill>
            </a:endParaRPr>
          </a:p>
          <a:p>
            <a:pPr algn="ctr"/>
            <a:endParaRPr lang="en-US" sz="2700" dirty="0">
              <a:solidFill>
                <a:srgbClr val="C00000"/>
              </a:solidFill>
            </a:endParaRPr>
          </a:p>
          <a:p>
            <a:endParaRPr lang="en-US" sz="1688" dirty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5EDFF8-C060-4CC5-A8F5-583E18F327F2}"/>
              </a:ext>
            </a:extLst>
          </p:cNvPr>
          <p:cNvSpPr txBox="1"/>
          <p:nvPr/>
        </p:nvSpPr>
        <p:spPr>
          <a:xfrm>
            <a:off x="1642312" y="1123294"/>
            <a:ext cx="585937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C00000"/>
                </a:solidFill>
              </a:rPr>
              <a:t>DAFTAR PERTANYAAN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FF621E-BBEE-4E8E-BA8E-5CB77B09576F}"/>
              </a:ext>
            </a:extLst>
          </p:cNvPr>
          <p:cNvSpPr txBox="1"/>
          <p:nvPr/>
        </p:nvSpPr>
        <p:spPr>
          <a:xfrm>
            <a:off x="1642312" y="1749734"/>
            <a:ext cx="57421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8" indent="-257178">
              <a:buAutoNum type="arabicPeriod" startAt="2"/>
            </a:pPr>
            <a:r>
              <a:rPr lang="en-US" sz="1800" dirty="0" err="1"/>
              <a:t>Motivasi</a:t>
            </a:r>
            <a:r>
              <a:rPr lang="en-US" sz="1800" dirty="0"/>
              <a:t> </a:t>
            </a:r>
            <a:r>
              <a:rPr lang="en-US" sz="1800" dirty="0" err="1"/>
              <a:t>atau</a:t>
            </a:r>
            <a:r>
              <a:rPr lang="en-US" sz="1800" dirty="0"/>
              <a:t> </a:t>
            </a:r>
            <a:r>
              <a:rPr lang="en-US" sz="1800" dirty="0" err="1"/>
              <a:t>alasan</a:t>
            </a:r>
            <a:r>
              <a:rPr lang="en-US" sz="1800" dirty="0"/>
              <a:t> </a:t>
            </a:r>
            <a:r>
              <a:rPr lang="en-US" sz="1800" dirty="0" err="1"/>
              <a:t>anda</a:t>
            </a:r>
            <a:r>
              <a:rPr lang="en-US" sz="1800" dirty="0"/>
              <a:t> </a:t>
            </a:r>
            <a:r>
              <a:rPr lang="en-US" sz="1800" dirty="0" err="1"/>
              <a:t>melamar</a:t>
            </a:r>
            <a:r>
              <a:rPr lang="en-US" sz="1800" dirty="0"/>
              <a:t> </a:t>
            </a:r>
            <a:r>
              <a:rPr lang="en-US" sz="1800" dirty="0" err="1"/>
              <a:t>pekerjaan</a:t>
            </a:r>
            <a:r>
              <a:rPr lang="en-US" sz="1800" dirty="0"/>
              <a:t> </a:t>
            </a:r>
            <a:r>
              <a:rPr lang="en-US" sz="1800" dirty="0" err="1"/>
              <a:t>ini</a:t>
            </a:r>
            <a:r>
              <a:rPr lang="en-US" sz="1800" dirty="0"/>
              <a:t> ?</a:t>
            </a:r>
          </a:p>
          <a:p>
            <a:r>
              <a:rPr lang="en-US" sz="1800" dirty="0"/>
              <a:t>3. </a:t>
            </a:r>
            <a:r>
              <a:rPr lang="en-US" sz="1800" dirty="0" err="1"/>
              <a:t>Kenapa</a:t>
            </a:r>
            <a:r>
              <a:rPr lang="en-US" sz="1800" dirty="0"/>
              <a:t> kami </a:t>
            </a:r>
            <a:r>
              <a:rPr lang="en-US" sz="1800" dirty="0" err="1"/>
              <a:t>harus</a:t>
            </a:r>
            <a:r>
              <a:rPr lang="en-US" sz="1800" dirty="0"/>
              <a:t> </a:t>
            </a:r>
            <a:r>
              <a:rPr lang="en-US" sz="1800" dirty="0" err="1"/>
              <a:t>menerima</a:t>
            </a:r>
            <a:r>
              <a:rPr lang="en-US" sz="1800" dirty="0"/>
              <a:t> </a:t>
            </a:r>
            <a:r>
              <a:rPr lang="en-US" sz="1800" dirty="0" err="1"/>
              <a:t>anda</a:t>
            </a:r>
            <a:r>
              <a:rPr lang="en-US" sz="1800" dirty="0"/>
              <a:t> ?</a:t>
            </a:r>
          </a:p>
          <a:p>
            <a:r>
              <a:rPr lang="en-US" sz="1800" dirty="0"/>
              <a:t>4. </a:t>
            </a:r>
            <a:r>
              <a:rPr lang="en-US" sz="1800" dirty="0" err="1"/>
              <a:t>Apa</a:t>
            </a:r>
            <a:r>
              <a:rPr lang="en-US" sz="1800" dirty="0"/>
              <a:t> </a:t>
            </a:r>
            <a:r>
              <a:rPr lang="en-US" sz="1800" dirty="0" err="1"/>
              <a:t>saja</a:t>
            </a:r>
            <a:r>
              <a:rPr lang="en-US" sz="1800" dirty="0"/>
              <a:t> </a:t>
            </a:r>
            <a:r>
              <a:rPr lang="en-US" sz="1800" dirty="0" err="1"/>
              <a:t>kelebihan</a:t>
            </a:r>
            <a:r>
              <a:rPr lang="en-US" sz="1800" dirty="0"/>
              <a:t> </a:t>
            </a:r>
            <a:r>
              <a:rPr lang="en-US" sz="1800" dirty="0" err="1"/>
              <a:t>anda</a:t>
            </a:r>
            <a:r>
              <a:rPr lang="en-US" sz="1800" dirty="0"/>
              <a:t> ?</a:t>
            </a:r>
          </a:p>
          <a:p>
            <a:r>
              <a:rPr lang="en-US" sz="1800" dirty="0"/>
              <a:t>5. </a:t>
            </a:r>
            <a:r>
              <a:rPr lang="en-US" sz="1800" dirty="0" err="1"/>
              <a:t>Apa</a:t>
            </a:r>
            <a:r>
              <a:rPr lang="en-US" sz="1800" dirty="0"/>
              <a:t> </a:t>
            </a:r>
            <a:r>
              <a:rPr lang="en-US" sz="1800" dirty="0" err="1"/>
              <a:t>saja</a:t>
            </a:r>
            <a:r>
              <a:rPr lang="en-US" sz="1800" dirty="0"/>
              <a:t> </a:t>
            </a:r>
            <a:r>
              <a:rPr lang="en-US" sz="1800" dirty="0" err="1"/>
              <a:t>kelemahan</a:t>
            </a:r>
            <a:r>
              <a:rPr lang="en-US" sz="1800" dirty="0"/>
              <a:t> </a:t>
            </a:r>
            <a:r>
              <a:rPr lang="en-US" sz="1800" dirty="0" err="1"/>
              <a:t>anda</a:t>
            </a:r>
            <a:r>
              <a:rPr lang="en-US" sz="1800" dirty="0"/>
              <a:t> ?</a:t>
            </a:r>
          </a:p>
          <a:p>
            <a:pPr marL="179388" indent="-179388"/>
            <a:r>
              <a:rPr lang="en-US" sz="1800" dirty="0"/>
              <a:t>6. </a:t>
            </a:r>
            <a:r>
              <a:rPr lang="en-US" sz="1800" dirty="0" err="1"/>
              <a:t>Kenapa</a:t>
            </a:r>
            <a:r>
              <a:rPr lang="en-US" sz="1800" dirty="0"/>
              <a:t> </a:t>
            </a:r>
            <a:r>
              <a:rPr lang="en-US" sz="1800" dirty="0" err="1"/>
              <a:t>anda</a:t>
            </a:r>
            <a:r>
              <a:rPr lang="en-US" sz="1800" dirty="0"/>
              <a:t> </a:t>
            </a:r>
            <a:r>
              <a:rPr lang="en-US" sz="1800" dirty="0" err="1"/>
              <a:t>berhenti</a:t>
            </a:r>
            <a:r>
              <a:rPr lang="en-US" sz="1800" dirty="0"/>
              <a:t> </a:t>
            </a:r>
            <a:r>
              <a:rPr lang="en-US" sz="1800" dirty="0" err="1"/>
              <a:t>dari</a:t>
            </a:r>
            <a:r>
              <a:rPr lang="en-US" sz="1800" dirty="0"/>
              <a:t> </a:t>
            </a:r>
            <a:r>
              <a:rPr lang="en-US" sz="1800" dirty="0" err="1"/>
              <a:t>pekerjaan</a:t>
            </a:r>
            <a:r>
              <a:rPr lang="en-US" sz="1800" dirty="0"/>
              <a:t> </a:t>
            </a:r>
            <a:r>
              <a:rPr lang="en-US" sz="1800" dirty="0" err="1"/>
              <a:t>sebelumnya</a:t>
            </a:r>
            <a:r>
              <a:rPr lang="en-US" sz="1800" dirty="0"/>
              <a:t> ?</a:t>
            </a:r>
          </a:p>
          <a:p>
            <a:pPr marL="179388" indent="-179388"/>
            <a:r>
              <a:rPr lang="en-US" sz="1800" dirty="0"/>
              <a:t>7. </a:t>
            </a:r>
            <a:r>
              <a:rPr lang="en-US" sz="1800" dirty="0" err="1"/>
              <a:t>Bagaimana</a:t>
            </a:r>
            <a:r>
              <a:rPr lang="en-US" sz="1800" dirty="0"/>
              <a:t> </a:t>
            </a:r>
            <a:r>
              <a:rPr lang="en-US" sz="1800" dirty="0" err="1"/>
              <a:t>anda</a:t>
            </a:r>
            <a:r>
              <a:rPr lang="en-US" sz="1800" dirty="0"/>
              <a:t> </a:t>
            </a:r>
            <a:r>
              <a:rPr lang="en-US" sz="1800" dirty="0" err="1"/>
              <a:t>melihat</a:t>
            </a:r>
            <a:r>
              <a:rPr lang="en-US" sz="1800" dirty="0"/>
              <a:t> </a:t>
            </a:r>
            <a:r>
              <a:rPr lang="en-US" sz="1800" dirty="0" err="1"/>
              <a:t>karir</a:t>
            </a:r>
            <a:r>
              <a:rPr lang="en-US" sz="1800" dirty="0"/>
              <a:t> </a:t>
            </a:r>
            <a:r>
              <a:rPr lang="en-US" sz="1800" dirty="0" err="1"/>
              <a:t>anda</a:t>
            </a:r>
            <a:r>
              <a:rPr lang="en-US" sz="1800" dirty="0"/>
              <a:t> 5 </a:t>
            </a:r>
            <a:r>
              <a:rPr lang="en-US" sz="1800" dirty="0" err="1"/>
              <a:t>tahun</a:t>
            </a:r>
            <a:r>
              <a:rPr lang="en-US" sz="1800" dirty="0"/>
              <a:t> </a:t>
            </a:r>
            <a:r>
              <a:rPr lang="en-US" sz="1800" dirty="0" err="1"/>
              <a:t>ke</a:t>
            </a:r>
            <a:r>
              <a:rPr lang="en-US" sz="1800" dirty="0"/>
              <a:t> </a:t>
            </a:r>
            <a:r>
              <a:rPr lang="en-US" sz="1800" dirty="0" err="1"/>
              <a:t>depan</a:t>
            </a:r>
            <a:r>
              <a:rPr lang="en-US" sz="1800" dirty="0"/>
              <a:t> ?</a:t>
            </a:r>
          </a:p>
          <a:p>
            <a:pPr marL="179388" indent="-179388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7748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lated image">
            <a:extLst>
              <a:ext uri="{FF2B5EF4-FFF2-40B4-BE49-F238E27FC236}">
                <a16:creationId xmlns:a16="http://schemas.microsoft.com/office/drawing/2014/main" id="{A17E7D93-28BB-438A-8B19-ABD5ADB79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6" y="565483"/>
            <a:ext cx="3209048" cy="340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pakaian untuk wawancara kerja">
            <a:extLst>
              <a:ext uri="{FF2B5EF4-FFF2-40B4-BE49-F238E27FC236}">
                <a16:creationId xmlns:a16="http://schemas.microsoft.com/office/drawing/2014/main" id="{768CFCB6-245C-4254-8FDD-858DA4933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981" y="565482"/>
            <a:ext cx="2452219" cy="340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pakaian untuk wawancara kerja">
            <a:extLst>
              <a:ext uri="{FF2B5EF4-FFF2-40B4-BE49-F238E27FC236}">
                <a16:creationId xmlns:a16="http://schemas.microsoft.com/office/drawing/2014/main" id="{3551D2B1-DD36-425F-869A-6E51D8896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568" y="565484"/>
            <a:ext cx="1564106" cy="340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4939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pakaian untuk wawancara kerja">
            <a:extLst>
              <a:ext uri="{FF2B5EF4-FFF2-40B4-BE49-F238E27FC236}">
                <a16:creationId xmlns:a16="http://schemas.microsoft.com/office/drawing/2014/main" id="{A6CD5254-CFD6-4DF2-8924-09D1F450E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095" y="364708"/>
            <a:ext cx="5357813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AAFBD3-B075-4DC2-A570-0D5CA33DBAD4}"/>
              </a:ext>
            </a:extLst>
          </p:cNvPr>
          <p:cNvSpPr txBox="1"/>
          <p:nvPr/>
        </p:nvSpPr>
        <p:spPr>
          <a:xfrm>
            <a:off x="1893095" y="4078705"/>
            <a:ext cx="535781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Perhatikan</a:t>
            </a:r>
            <a:r>
              <a:rPr lang="en-US" sz="1050" dirty="0"/>
              <a:t> : </a:t>
            </a:r>
            <a:r>
              <a:rPr lang="en-US" sz="1050" dirty="0" err="1"/>
              <a:t>bahwa</a:t>
            </a:r>
            <a:r>
              <a:rPr lang="en-US" sz="1050" dirty="0"/>
              <a:t> proses </a:t>
            </a:r>
            <a:r>
              <a:rPr lang="en-US" sz="1050" dirty="0" err="1"/>
              <a:t>wawancara</a:t>
            </a:r>
            <a:r>
              <a:rPr lang="en-US" sz="1050" dirty="0"/>
              <a:t> </a:t>
            </a:r>
            <a:r>
              <a:rPr lang="en-US" sz="1050" dirty="0" err="1"/>
              <a:t>membutuhkan</a:t>
            </a:r>
            <a:r>
              <a:rPr lang="en-US" sz="1050" dirty="0"/>
              <a:t> </a:t>
            </a:r>
            <a:r>
              <a:rPr lang="en-US" sz="1050" dirty="0" err="1"/>
              <a:t>waktu</a:t>
            </a:r>
            <a:r>
              <a:rPr lang="en-US" sz="1050" dirty="0"/>
              <a:t> “</a:t>
            </a:r>
            <a:r>
              <a:rPr lang="en-US" sz="1050" dirty="0" err="1"/>
              <a:t>menunggu</a:t>
            </a:r>
            <a:r>
              <a:rPr lang="en-US" sz="1050" dirty="0"/>
              <a:t>” yang lama dan </a:t>
            </a:r>
            <a:r>
              <a:rPr lang="en-US" sz="1050" dirty="0" err="1"/>
              <a:t>membosankan</a:t>
            </a:r>
            <a:r>
              <a:rPr lang="en-US" sz="1050" dirty="0"/>
              <a:t>. </a:t>
            </a:r>
            <a:r>
              <a:rPr lang="en-US" sz="1050" dirty="0" err="1"/>
              <a:t>Perhatikan</a:t>
            </a:r>
            <a:r>
              <a:rPr lang="en-US" sz="1050" dirty="0"/>
              <a:t> </a:t>
            </a:r>
            <a:r>
              <a:rPr lang="en-US" sz="1050" dirty="0" err="1"/>
              <a:t>busana</a:t>
            </a:r>
            <a:r>
              <a:rPr lang="en-US" sz="1050" dirty="0"/>
              <a:t> </a:t>
            </a:r>
            <a:r>
              <a:rPr lang="en-US" sz="1050" dirty="0" err="1"/>
              <a:t>bila</a:t>
            </a:r>
            <a:r>
              <a:rPr lang="en-US" sz="1050" dirty="0"/>
              <a:t> </a:t>
            </a:r>
            <a:r>
              <a:rPr lang="en-US" sz="1050" dirty="0" err="1"/>
              <a:t>posisi</a:t>
            </a:r>
            <a:r>
              <a:rPr lang="en-US" sz="1050" dirty="0"/>
              <a:t> duduk.</a:t>
            </a:r>
          </a:p>
        </p:txBody>
      </p:sp>
    </p:spTree>
    <p:extLst>
      <p:ext uri="{BB962C8B-B14F-4D97-AF65-F5344CB8AC3E}">
        <p14:creationId xmlns:p14="http://schemas.microsoft.com/office/powerpoint/2010/main" val="262313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4"/>
          <p:cNvSpPr txBox="1">
            <a:spLocks noGrp="1"/>
          </p:cNvSpPr>
          <p:nvPr>
            <p:ph type="ctrTitle"/>
          </p:nvPr>
        </p:nvSpPr>
        <p:spPr>
          <a:xfrm>
            <a:off x="685799" y="1439100"/>
            <a:ext cx="4494300" cy="2265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ID" dirty="0" err="1"/>
              <a:t>Siap</a:t>
            </a:r>
            <a:r>
              <a:rPr lang="en-ID" dirty="0"/>
              <a:t> </a:t>
            </a:r>
            <a:r>
              <a:rPr lang="en-ID" dirty="0" err="1"/>
              <a:t>Menuju</a:t>
            </a:r>
            <a:r>
              <a:rPr lang="en-ID" dirty="0"/>
              <a:t> Dunia </a:t>
            </a:r>
            <a:r>
              <a:rPr lang="en-ID" dirty="0" err="1"/>
              <a:t>Kerja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A6CCA9-EA42-449B-92D5-E4DCFBDFA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9086" y="0"/>
            <a:ext cx="2094914" cy="257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8E2BEF-0892-442D-A784-49FE19A2BB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0666" y="2472267"/>
            <a:ext cx="1693333" cy="2671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Google Shape;193;p14">
            <a:extLst>
              <a:ext uri="{FF2B5EF4-FFF2-40B4-BE49-F238E27FC236}">
                <a16:creationId xmlns:a16="http://schemas.microsoft.com/office/drawing/2014/main" id="{C860EFFC-00C1-4256-8E27-F3D7ADBA7A17}"/>
              </a:ext>
            </a:extLst>
          </p:cNvPr>
          <p:cNvSpPr txBox="1">
            <a:spLocks/>
          </p:cNvSpPr>
          <p:nvPr/>
        </p:nvSpPr>
        <p:spPr>
          <a:xfrm>
            <a:off x="685799" y="4075287"/>
            <a:ext cx="3886201" cy="31208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85725" dist="28575" dir="5400000" algn="bl" rotWithShape="0">
              <a:schemeClr val="accent6">
                <a:alpha val="25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IBM Plex Serif"/>
              <a:buNone/>
              <a:defRPr sz="5400" b="1" i="0" u="none" strike="noStrike" cap="none">
                <a:solidFill>
                  <a:schemeClr val="lt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IBM Plex Serif"/>
              <a:buNone/>
              <a:defRPr sz="5400" b="1" i="0" u="none" strike="noStrike" cap="none">
                <a:solidFill>
                  <a:schemeClr val="lt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IBM Plex Serif"/>
              <a:buNone/>
              <a:defRPr sz="5400" b="1" i="0" u="none" strike="noStrike" cap="none">
                <a:solidFill>
                  <a:schemeClr val="lt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IBM Plex Serif"/>
              <a:buNone/>
              <a:defRPr sz="5400" b="1" i="0" u="none" strike="noStrike" cap="none">
                <a:solidFill>
                  <a:schemeClr val="lt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IBM Plex Serif"/>
              <a:buNone/>
              <a:defRPr sz="5400" b="1" i="0" u="none" strike="noStrike" cap="none">
                <a:solidFill>
                  <a:schemeClr val="lt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IBM Plex Serif"/>
              <a:buNone/>
              <a:defRPr sz="5400" b="1" i="0" u="none" strike="noStrike" cap="none">
                <a:solidFill>
                  <a:schemeClr val="lt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IBM Plex Serif"/>
              <a:buNone/>
              <a:defRPr sz="5400" b="1" i="0" u="none" strike="noStrike" cap="none">
                <a:solidFill>
                  <a:schemeClr val="lt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IBM Plex Serif"/>
              <a:buNone/>
              <a:defRPr sz="5400" b="1" i="0" u="none" strike="noStrike" cap="none">
                <a:solidFill>
                  <a:schemeClr val="lt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IBM Plex Serif"/>
              <a:buNone/>
              <a:defRPr sz="5400" b="1" i="0" u="none" strike="noStrike" cap="none">
                <a:solidFill>
                  <a:schemeClr val="lt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9pPr>
          </a:lstStyle>
          <a:p>
            <a:r>
              <a:rPr lang="en-US" sz="1800" dirty="0">
                <a:solidFill>
                  <a:schemeClr val="tx1"/>
                </a:solidFill>
              </a:rPr>
              <a:t>R</a:t>
            </a:r>
            <a:r>
              <a:rPr lang="en-ID" sz="1800" dirty="0" err="1">
                <a:solidFill>
                  <a:schemeClr val="tx1"/>
                </a:solidFill>
              </a:rPr>
              <a:t>ika</a:t>
            </a:r>
            <a:r>
              <a:rPr lang="en-ID" sz="1800" dirty="0">
                <a:solidFill>
                  <a:schemeClr val="tx1"/>
                </a:solidFill>
              </a:rPr>
              <a:t> </a:t>
            </a:r>
            <a:r>
              <a:rPr lang="en-ID" sz="1800" dirty="0" err="1">
                <a:solidFill>
                  <a:schemeClr val="tx1"/>
                </a:solidFill>
              </a:rPr>
              <a:t>Indarti</a:t>
            </a:r>
            <a:r>
              <a:rPr lang="en-ID" sz="1800" dirty="0">
                <a:solidFill>
                  <a:schemeClr val="tx1"/>
                </a:solidFill>
              </a:rPr>
              <a:t>, </a:t>
            </a:r>
            <a:r>
              <a:rPr lang="en-ID" sz="1800" dirty="0" err="1">
                <a:solidFill>
                  <a:schemeClr val="tx1"/>
                </a:solidFill>
              </a:rPr>
              <a:t>S.Psi</a:t>
            </a:r>
            <a:r>
              <a:rPr lang="en-ID" sz="1800" dirty="0">
                <a:solidFill>
                  <a:schemeClr val="tx1"/>
                </a:solidFill>
              </a:rPr>
              <a:t>, </a:t>
            </a:r>
            <a:r>
              <a:rPr lang="en-ID" sz="1800" dirty="0" err="1">
                <a:solidFill>
                  <a:schemeClr val="tx1"/>
                </a:solidFill>
              </a:rPr>
              <a:t>M.Psi</a:t>
            </a:r>
            <a:r>
              <a:rPr lang="en-ID" sz="1800" dirty="0">
                <a:solidFill>
                  <a:schemeClr val="tx1"/>
                </a:solidFill>
              </a:rPr>
              <a:t>, </a:t>
            </a:r>
            <a:r>
              <a:rPr lang="en-ID" sz="1800" dirty="0" err="1">
                <a:solidFill>
                  <a:schemeClr val="tx1"/>
                </a:solidFill>
              </a:rPr>
              <a:t>Psikolog</a:t>
            </a:r>
            <a:endParaRPr lang="en-ID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ay thank you to grow your business">
            <a:extLst>
              <a:ext uri="{FF2B5EF4-FFF2-40B4-BE49-F238E27FC236}">
                <a16:creationId xmlns:a16="http://schemas.microsoft.com/office/drawing/2014/main" id="{471F656C-AE2E-477B-BC79-9C51D96E2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137" y="4134344"/>
            <a:ext cx="2801263" cy="88090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8" name="Google Shape;198;p15"/>
          <p:cNvSpPr txBox="1">
            <a:spLocks noGrp="1"/>
          </p:cNvSpPr>
          <p:nvPr>
            <p:ph type="title"/>
          </p:nvPr>
        </p:nvSpPr>
        <p:spPr>
          <a:xfrm>
            <a:off x="1602892" y="2373600"/>
            <a:ext cx="3465295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n-US" sz="2000" b="0" dirty="0" err="1"/>
              <a:t>Semakin</a:t>
            </a:r>
            <a:r>
              <a:rPr lang="en-US" sz="2000" b="0" dirty="0"/>
              <a:t> </a:t>
            </a:r>
            <a:r>
              <a:rPr lang="en-US" sz="2000" b="0" dirty="0" err="1"/>
              <a:t>matang</a:t>
            </a:r>
            <a:r>
              <a:rPr lang="en-US" sz="2000" b="0" dirty="0"/>
              <a:t> </a:t>
            </a:r>
            <a:r>
              <a:rPr lang="en-US" sz="2000" b="0" dirty="0" err="1"/>
              <a:t>persiapan</a:t>
            </a:r>
            <a:r>
              <a:rPr lang="en-US" sz="2000" b="0" dirty="0"/>
              <a:t> </a:t>
            </a:r>
            <a:r>
              <a:rPr lang="en-US" sz="2000" b="0" dirty="0" err="1"/>
              <a:t>anda</a:t>
            </a:r>
            <a:r>
              <a:rPr lang="en-US" sz="2000" b="0" dirty="0"/>
              <a:t> </a:t>
            </a:r>
            <a:r>
              <a:rPr lang="en-US" sz="2000" b="0" dirty="0" err="1"/>
              <a:t>untuk</a:t>
            </a:r>
            <a:r>
              <a:rPr lang="en-US" sz="2000" b="0" dirty="0"/>
              <a:t> </a:t>
            </a:r>
            <a:r>
              <a:rPr lang="en-US" sz="2000" b="0" dirty="0" err="1"/>
              <a:t>memasuki</a:t>
            </a:r>
            <a:r>
              <a:rPr lang="en-US" sz="2000" b="0" dirty="0"/>
              <a:t> dunia </a:t>
            </a:r>
            <a:r>
              <a:rPr lang="en-US" sz="2000" b="0" dirty="0" err="1"/>
              <a:t>kerja</a:t>
            </a:r>
            <a:r>
              <a:rPr lang="en-US" sz="2000" b="0" dirty="0"/>
              <a:t>, </a:t>
            </a:r>
            <a:r>
              <a:rPr lang="en-US" sz="2000" b="0" dirty="0" err="1"/>
              <a:t>membuat</a:t>
            </a:r>
            <a:r>
              <a:rPr lang="en-US" sz="2000" b="0" dirty="0"/>
              <a:t> </a:t>
            </a:r>
            <a:r>
              <a:rPr lang="en-US" sz="2000" b="0" dirty="0" err="1"/>
              <a:t>anda</a:t>
            </a:r>
            <a:r>
              <a:rPr lang="en-US" sz="2000" b="0" dirty="0"/>
              <a:t> </a:t>
            </a:r>
            <a:r>
              <a:rPr lang="en-US" sz="2000" b="0" dirty="0" err="1"/>
              <a:t>semakin</a:t>
            </a:r>
            <a:r>
              <a:rPr lang="en-US" sz="2000" b="0" dirty="0"/>
              <a:t> </a:t>
            </a:r>
            <a:r>
              <a:rPr lang="en-US" sz="2000" b="0" dirty="0" err="1"/>
              <a:t>siap</a:t>
            </a:r>
            <a:r>
              <a:rPr lang="en-US" sz="2000" b="0" dirty="0"/>
              <a:t> dan </a:t>
            </a:r>
            <a:r>
              <a:rPr lang="en-US" sz="2000" b="0" dirty="0" err="1"/>
              <a:t>pantas</a:t>
            </a:r>
            <a:r>
              <a:rPr lang="en-US" sz="2000" b="0" dirty="0"/>
              <a:t> </a:t>
            </a:r>
            <a:r>
              <a:rPr lang="en-US" sz="2000" b="0" dirty="0" err="1"/>
              <a:t>untuk</a:t>
            </a:r>
            <a:r>
              <a:rPr lang="en-US" sz="2000" b="0" dirty="0"/>
              <a:t> </a:t>
            </a:r>
            <a:r>
              <a:rPr lang="en-US" sz="2000" b="0" dirty="0" err="1"/>
              <a:t>diterima</a:t>
            </a:r>
            <a:r>
              <a:rPr lang="en-US" sz="2000" b="0" dirty="0"/>
              <a:t> </a:t>
            </a:r>
            <a:r>
              <a:rPr lang="en-US" sz="2000" b="0" dirty="0" err="1"/>
              <a:t>bekerja</a:t>
            </a:r>
            <a:r>
              <a:rPr lang="en-US" sz="2000" b="0" dirty="0"/>
              <a:t>.</a:t>
            </a:r>
            <a:endParaRPr sz="2000" b="0" dirty="0"/>
          </a:p>
        </p:txBody>
      </p:sp>
      <p:sp>
        <p:nvSpPr>
          <p:cNvPr id="202" name="Google Shape;202;p15"/>
          <p:cNvSpPr txBox="1">
            <a:spLocks noGrp="1"/>
          </p:cNvSpPr>
          <p:nvPr>
            <p:ph type="sldNum" idx="12"/>
          </p:nvPr>
        </p:nvSpPr>
        <p:spPr>
          <a:xfrm>
            <a:off x="228600" y="4718604"/>
            <a:ext cx="369900" cy="251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20</a:t>
            </a:fld>
            <a:endParaRPr/>
          </a:p>
        </p:txBody>
      </p:sp>
      <p:sp>
        <p:nvSpPr>
          <p:cNvPr id="6" name="Google Shape;198;p15">
            <a:extLst>
              <a:ext uri="{FF2B5EF4-FFF2-40B4-BE49-F238E27FC236}">
                <a16:creationId xmlns:a16="http://schemas.microsoft.com/office/drawing/2014/main" id="{CCA7BAD0-C06D-4AE5-9D8C-4D67B0F52FC0}"/>
              </a:ext>
            </a:extLst>
          </p:cNvPr>
          <p:cNvSpPr txBox="1">
            <a:spLocks/>
          </p:cNvSpPr>
          <p:nvPr/>
        </p:nvSpPr>
        <p:spPr>
          <a:xfrm>
            <a:off x="3335539" y="3844648"/>
            <a:ext cx="54642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erif"/>
              <a:buNone/>
              <a:defRPr sz="2800" b="1" i="0" u="none" strike="noStrike" cap="none">
                <a:solidFill>
                  <a:schemeClr val="dk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erif"/>
              <a:buNone/>
              <a:defRPr sz="2800" b="1" i="0" u="none" strike="noStrike" cap="none">
                <a:solidFill>
                  <a:schemeClr val="dk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erif"/>
              <a:buNone/>
              <a:defRPr sz="2800" b="1" i="0" u="none" strike="noStrike" cap="none">
                <a:solidFill>
                  <a:schemeClr val="dk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erif"/>
              <a:buNone/>
              <a:defRPr sz="2800" b="1" i="0" u="none" strike="noStrike" cap="none">
                <a:solidFill>
                  <a:schemeClr val="dk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erif"/>
              <a:buNone/>
              <a:defRPr sz="2800" b="1" i="0" u="none" strike="noStrike" cap="none">
                <a:solidFill>
                  <a:schemeClr val="dk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erif"/>
              <a:buNone/>
              <a:defRPr sz="2800" b="1" i="0" u="none" strike="noStrike" cap="none">
                <a:solidFill>
                  <a:schemeClr val="dk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erif"/>
              <a:buNone/>
              <a:defRPr sz="2800" b="1" i="0" u="none" strike="noStrike" cap="none">
                <a:solidFill>
                  <a:schemeClr val="dk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erif"/>
              <a:buNone/>
              <a:defRPr sz="2800" b="1" i="0" u="none" strike="noStrike" cap="none">
                <a:solidFill>
                  <a:schemeClr val="dk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erif"/>
              <a:buNone/>
              <a:defRPr sz="2800" b="1" i="0" u="none" strike="noStrike" cap="none">
                <a:solidFill>
                  <a:schemeClr val="dk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9pPr>
          </a:lstStyle>
          <a:p>
            <a:pPr algn="r"/>
            <a:r>
              <a:rPr lang="en-US" sz="1400" dirty="0"/>
              <a:t>Rika </a:t>
            </a:r>
            <a:r>
              <a:rPr lang="en-US" sz="1400" dirty="0" err="1"/>
              <a:t>Indarti</a:t>
            </a:r>
            <a:r>
              <a:rPr lang="en-US" sz="1400" dirty="0"/>
              <a:t>, </a:t>
            </a:r>
            <a:r>
              <a:rPr lang="en-US" sz="1400" dirty="0" err="1"/>
              <a:t>S.Psi</a:t>
            </a:r>
            <a:r>
              <a:rPr lang="en-US" sz="1400" dirty="0"/>
              <a:t>, </a:t>
            </a:r>
            <a:r>
              <a:rPr lang="en-US" sz="1400" dirty="0" err="1"/>
              <a:t>M.Psi</a:t>
            </a:r>
            <a:r>
              <a:rPr lang="en-US" sz="1400" dirty="0"/>
              <a:t>, </a:t>
            </a:r>
            <a:r>
              <a:rPr lang="en-US" sz="1400" dirty="0" err="1"/>
              <a:t>Psikolog</a:t>
            </a:r>
            <a:endParaRPr lang="en-US" sz="1400" dirty="0"/>
          </a:p>
        </p:txBody>
      </p:sp>
      <p:pic>
        <p:nvPicPr>
          <p:cNvPr id="1028" name="Picture 4" descr="5 Work From Home Outfits That Are Comfy, Stylish––And Look Good On Zoom |  Tatler Hong Kong">
            <a:extLst>
              <a:ext uri="{FF2B5EF4-FFF2-40B4-BE49-F238E27FC236}">
                <a16:creationId xmlns:a16="http://schemas.microsoft.com/office/drawing/2014/main" id="{F28F5F2C-7B0C-40FF-A88D-E92BC2C8D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396" y="811200"/>
            <a:ext cx="3728482" cy="26996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75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5"/>
          <p:cNvSpPr txBox="1">
            <a:spLocks noGrp="1"/>
          </p:cNvSpPr>
          <p:nvPr>
            <p:ph type="title"/>
          </p:nvPr>
        </p:nvSpPr>
        <p:spPr>
          <a:xfrm>
            <a:off x="2660810" y="706150"/>
            <a:ext cx="54642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n-US" dirty="0"/>
              <a:t>Flashback on…</a:t>
            </a:r>
            <a:endParaRPr dirty="0"/>
          </a:p>
        </p:txBody>
      </p:sp>
      <p:sp>
        <p:nvSpPr>
          <p:cNvPr id="202" name="Google Shape;202;p15"/>
          <p:cNvSpPr txBox="1">
            <a:spLocks noGrp="1"/>
          </p:cNvSpPr>
          <p:nvPr>
            <p:ph type="sldNum" idx="12"/>
          </p:nvPr>
        </p:nvSpPr>
        <p:spPr>
          <a:xfrm>
            <a:off x="228600" y="4718604"/>
            <a:ext cx="369900" cy="251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3</a:t>
            </a:fld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A87F6D-C86D-4650-8480-EAE2B29FF0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0810" y="1533856"/>
            <a:ext cx="5626847" cy="2931000"/>
          </a:xfrm>
        </p:spPr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Jurusan</a:t>
            </a:r>
            <a:r>
              <a:rPr lang="en-US" dirty="0">
                <a:solidFill>
                  <a:schemeClr val="tx1"/>
                </a:solidFill>
              </a:rPr>
              <a:t> di </a:t>
            </a:r>
            <a:r>
              <a:rPr lang="en-US" dirty="0" err="1">
                <a:solidFill>
                  <a:schemeClr val="tx1"/>
                </a:solidFill>
              </a:rPr>
              <a:t>kuliah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berhubungan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harapan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bidang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pekerjaan</a:t>
            </a:r>
            <a:r>
              <a:rPr lang="en-US" dirty="0">
                <a:solidFill>
                  <a:schemeClr val="tx1"/>
                </a:solidFill>
              </a:rPr>
              <a:t> di masa </a:t>
            </a:r>
            <a:r>
              <a:rPr lang="en-US" dirty="0" err="1">
                <a:solidFill>
                  <a:schemeClr val="tx1"/>
                </a:solidFill>
              </a:rPr>
              <a:t>depan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pPr marL="101601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Bertambahnya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wawasan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informasi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akhirnya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semakin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meyakinkan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terhadap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gambaran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pekerjaan</a:t>
            </a:r>
            <a:r>
              <a:rPr lang="en-US" dirty="0">
                <a:solidFill>
                  <a:schemeClr val="tx1"/>
                </a:solidFill>
              </a:rPr>
              <a:t> di masa </a:t>
            </a:r>
            <a:r>
              <a:rPr lang="en-US" dirty="0" err="1">
                <a:solidFill>
                  <a:schemeClr val="tx1"/>
                </a:solidFill>
              </a:rPr>
              <a:t>depan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pPr marL="101601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101601" indent="0">
              <a:buNone/>
            </a:pPr>
            <a:r>
              <a:rPr lang="en-US" dirty="0">
                <a:solidFill>
                  <a:schemeClr val="tx1"/>
                </a:solidFill>
              </a:rPr>
              <a:t>Di </a:t>
            </a:r>
            <a:r>
              <a:rPr lang="en-US" dirty="0" err="1">
                <a:solidFill>
                  <a:schemeClr val="tx1"/>
                </a:solidFill>
              </a:rPr>
              <a:t>bangku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kuliah</a:t>
            </a:r>
            <a:r>
              <a:rPr lang="en-US" dirty="0">
                <a:solidFill>
                  <a:schemeClr val="tx1"/>
                </a:solidFill>
              </a:rPr>
              <a:t> : </a:t>
            </a:r>
            <a:r>
              <a:rPr lang="en-US" dirty="0" err="1">
                <a:solidFill>
                  <a:schemeClr val="tx1"/>
                </a:solidFill>
              </a:rPr>
              <a:t>ilmu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wawasan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praktik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nyata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kemampuan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berorganisasi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menyampaikan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pendapat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bekerjasama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orang lain </a:t>
            </a:r>
            <a:r>
              <a:rPr lang="en-US" dirty="0" err="1">
                <a:solidFill>
                  <a:schemeClr val="tx1"/>
                </a:solidFill>
              </a:rPr>
              <a:t>dll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ID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B6C960-394E-4449-BAA9-54A4A5437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97912" cy="15338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8276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5"/>
          <p:cNvSpPr txBox="1">
            <a:spLocks noGrp="1"/>
          </p:cNvSpPr>
          <p:nvPr>
            <p:ph type="title"/>
          </p:nvPr>
        </p:nvSpPr>
        <p:spPr>
          <a:xfrm>
            <a:off x="2660810" y="706150"/>
            <a:ext cx="54642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n-US" dirty="0"/>
              <a:t>Flashback on…#</a:t>
            </a:r>
            <a:r>
              <a:rPr lang="en-US" dirty="0" err="1"/>
              <a:t>harapan</a:t>
            </a:r>
            <a:endParaRPr dirty="0"/>
          </a:p>
        </p:txBody>
      </p:sp>
      <p:sp>
        <p:nvSpPr>
          <p:cNvPr id="202" name="Google Shape;202;p15"/>
          <p:cNvSpPr txBox="1">
            <a:spLocks noGrp="1"/>
          </p:cNvSpPr>
          <p:nvPr>
            <p:ph type="sldNum" idx="12"/>
          </p:nvPr>
        </p:nvSpPr>
        <p:spPr>
          <a:xfrm>
            <a:off x="228600" y="4718604"/>
            <a:ext cx="369900" cy="251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4</a:t>
            </a:fld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A87F6D-C86D-4650-8480-EAE2B29FF0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0810" y="1533856"/>
            <a:ext cx="5626847" cy="2931000"/>
          </a:xfrm>
        </p:spPr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Begitu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diwisuda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langsung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diterima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bekerja</a:t>
            </a:r>
            <a:r>
              <a:rPr lang="en-US" dirty="0">
                <a:solidFill>
                  <a:schemeClr val="tx1"/>
                </a:solidFill>
              </a:rPr>
              <a:t>                   di </a:t>
            </a:r>
            <a:r>
              <a:rPr lang="en-US" dirty="0" err="1">
                <a:solidFill>
                  <a:schemeClr val="tx1"/>
                </a:solidFill>
              </a:rPr>
              <a:t>pekerjaan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impian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pPr marL="101601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Diterima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bekerja</a:t>
            </a:r>
            <a:r>
              <a:rPr lang="en-US" dirty="0">
                <a:solidFill>
                  <a:schemeClr val="tx1"/>
                </a:solidFill>
              </a:rPr>
              <a:t> di </a:t>
            </a:r>
            <a:r>
              <a:rPr lang="en-US" dirty="0" err="1">
                <a:solidFill>
                  <a:schemeClr val="tx1"/>
                </a:solidFill>
              </a:rPr>
              <a:t>pekerjaan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serupa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pPr marL="101601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Yang </a:t>
            </a:r>
            <a:r>
              <a:rPr lang="en-US" dirty="0" err="1">
                <a:solidFill>
                  <a:schemeClr val="tx1"/>
                </a:solidFill>
              </a:rPr>
              <a:t>penting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bekerja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ID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B6C960-394E-4449-BAA9-54A4A5437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97912" cy="15338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1035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5"/>
          <p:cNvSpPr txBox="1">
            <a:spLocks noGrp="1"/>
          </p:cNvSpPr>
          <p:nvPr>
            <p:ph type="sldNum" idx="12"/>
          </p:nvPr>
        </p:nvSpPr>
        <p:spPr>
          <a:xfrm>
            <a:off x="228600" y="4718604"/>
            <a:ext cx="369900" cy="251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5</a:t>
            </a:fld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58655F-1EB5-4163-866B-F260B0864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8732" y="1171575"/>
            <a:ext cx="2415268" cy="3971925"/>
          </a:xfrm>
          <a:prstGeom prst="rect">
            <a:avLst/>
          </a:prstGeom>
        </p:spPr>
      </p:pic>
      <p:sp>
        <p:nvSpPr>
          <p:cNvPr id="198" name="Google Shape;198;p15"/>
          <p:cNvSpPr txBox="1">
            <a:spLocks noGrp="1"/>
          </p:cNvSpPr>
          <p:nvPr>
            <p:ph type="title"/>
          </p:nvPr>
        </p:nvSpPr>
        <p:spPr>
          <a:xfrm>
            <a:off x="2143205" y="575249"/>
            <a:ext cx="54642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n-US" dirty="0" err="1"/>
              <a:t>Tuntutan</a:t>
            </a:r>
            <a:r>
              <a:rPr lang="en-US" dirty="0"/>
              <a:t> Dunia </a:t>
            </a:r>
            <a:r>
              <a:rPr lang="en-US" dirty="0" err="1"/>
              <a:t>Kerja</a:t>
            </a:r>
            <a:r>
              <a:rPr lang="en-US" dirty="0"/>
              <a:t>…</a:t>
            </a:r>
            <a:endParaRPr dirty="0"/>
          </a:p>
        </p:txBody>
      </p:sp>
      <p:sp>
        <p:nvSpPr>
          <p:cNvPr id="200" name="Google Shape;200;p15"/>
          <p:cNvSpPr txBox="1">
            <a:spLocks noGrp="1"/>
          </p:cNvSpPr>
          <p:nvPr>
            <p:ph type="body" idx="1"/>
          </p:nvPr>
        </p:nvSpPr>
        <p:spPr>
          <a:xfrm>
            <a:off x="2143205" y="1207753"/>
            <a:ext cx="4857590" cy="1309421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/>
          <a:p>
            <a:pPr marL="171452" indent="-171452">
              <a:lnSpc>
                <a:spcPct val="150000"/>
              </a:lnSpc>
              <a:buClr>
                <a:schemeClr val="dk1"/>
              </a:buClr>
              <a:buSzPts val="1100"/>
            </a:pPr>
            <a:r>
              <a:rPr lang="en-US" sz="1800" b="1" dirty="0" err="1"/>
              <a:t>Tidak</a:t>
            </a:r>
            <a:r>
              <a:rPr lang="en-US" sz="1800" b="1" dirty="0"/>
              <a:t> </a:t>
            </a:r>
            <a:r>
              <a:rPr lang="en-US" sz="1800" b="1" dirty="0" err="1"/>
              <a:t>hanya</a:t>
            </a:r>
            <a:r>
              <a:rPr lang="en-US" sz="1800" b="1" dirty="0"/>
              <a:t> </a:t>
            </a:r>
            <a:r>
              <a:rPr lang="en-US" sz="1800" b="1" dirty="0" err="1"/>
              <a:t>pintar</a:t>
            </a:r>
            <a:endParaRPr lang="en-US" sz="1800" b="1" dirty="0"/>
          </a:p>
          <a:p>
            <a:pPr marL="171452" indent="-171452">
              <a:lnSpc>
                <a:spcPct val="150000"/>
              </a:lnSpc>
              <a:buClr>
                <a:schemeClr val="dk1"/>
              </a:buClr>
              <a:buSzPts val="1100"/>
            </a:pPr>
            <a:r>
              <a:rPr lang="en-US" sz="1800" b="1" dirty="0" err="1"/>
              <a:t>Mampu</a:t>
            </a:r>
            <a:r>
              <a:rPr lang="en-US" sz="1800" b="1" dirty="0"/>
              <a:t> </a:t>
            </a:r>
            <a:r>
              <a:rPr lang="en-US" sz="1800" b="1" dirty="0" err="1"/>
              <a:t>beradaptasi</a:t>
            </a:r>
            <a:r>
              <a:rPr lang="en-US" sz="1800" b="1" dirty="0"/>
              <a:t> </a:t>
            </a:r>
            <a:r>
              <a:rPr lang="en-US" sz="1800" b="1" dirty="0" err="1"/>
              <a:t>dengan</a:t>
            </a:r>
            <a:r>
              <a:rPr lang="en-US" sz="1800" b="1" dirty="0"/>
              <a:t> </a:t>
            </a:r>
            <a:r>
              <a:rPr lang="en-US" sz="1800" b="1" dirty="0" err="1"/>
              <a:t>tuntutan</a:t>
            </a:r>
            <a:r>
              <a:rPr lang="en-US" sz="1800" b="1" dirty="0"/>
              <a:t>, </a:t>
            </a:r>
            <a:r>
              <a:rPr lang="en-US" sz="1800" b="1" dirty="0" err="1"/>
              <a:t>lingkungan</a:t>
            </a:r>
            <a:r>
              <a:rPr lang="en-US" sz="1800" b="1" dirty="0"/>
              <a:t> dan </a:t>
            </a:r>
            <a:r>
              <a:rPr lang="en-US" sz="1800" b="1" dirty="0" err="1"/>
              <a:t>situasi</a:t>
            </a:r>
            <a:r>
              <a:rPr lang="en-US" sz="1800" b="1" dirty="0"/>
              <a:t> </a:t>
            </a:r>
            <a:r>
              <a:rPr lang="en-US" sz="1800" b="1" dirty="0" err="1"/>
              <a:t>kerja</a:t>
            </a:r>
            <a:endParaRPr lang="en-US" sz="1800" b="1" dirty="0"/>
          </a:p>
          <a:p>
            <a:pPr marL="171452" indent="-171452">
              <a:lnSpc>
                <a:spcPct val="150000"/>
              </a:lnSpc>
              <a:buClr>
                <a:schemeClr val="dk1"/>
              </a:buClr>
              <a:buSzPts val="1100"/>
            </a:pPr>
            <a:r>
              <a:rPr lang="en-US" sz="1800" b="1" dirty="0"/>
              <a:t>Dunia </a:t>
            </a:r>
            <a:r>
              <a:rPr lang="en-US" sz="1800" b="1" dirty="0" err="1"/>
              <a:t>Industri</a:t>
            </a:r>
            <a:r>
              <a:rPr lang="en-US" sz="1800" b="1" dirty="0"/>
              <a:t> </a:t>
            </a:r>
            <a:r>
              <a:rPr lang="en-US" sz="1800" b="1" dirty="0" err="1"/>
              <a:t>membutuhkan</a:t>
            </a:r>
            <a:r>
              <a:rPr lang="en-US" sz="1800" b="1" dirty="0"/>
              <a:t> </a:t>
            </a:r>
            <a:r>
              <a:rPr lang="en-US" sz="1800" b="1" dirty="0" err="1"/>
              <a:t>individu</a:t>
            </a:r>
            <a:r>
              <a:rPr lang="en-US" sz="1800" b="1" dirty="0"/>
              <a:t> yang </a:t>
            </a:r>
            <a:r>
              <a:rPr lang="en-US" sz="1800" b="1" dirty="0" err="1"/>
              <a:t>memiliki</a:t>
            </a:r>
            <a:r>
              <a:rPr lang="en-US" sz="1800" b="1" dirty="0"/>
              <a:t> </a:t>
            </a:r>
            <a:r>
              <a:rPr lang="en-US" sz="1800" b="1" dirty="0" err="1"/>
              <a:t>kompetensi</a:t>
            </a:r>
            <a:r>
              <a:rPr lang="en-US" sz="1800" b="1" dirty="0"/>
              <a:t>.</a:t>
            </a:r>
          </a:p>
          <a:p>
            <a:pPr marL="171452" indent="-171452">
              <a:lnSpc>
                <a:spcPct val="150000"/>
              </a:lnSpc>
              <a:buClr>
                <a:schemeClr val="dk1"/>
              </a:buClr>
              <a:buSzPts val="1100"/>
            </a:pPr>
            <a:r>
              <a:rPr lang="en-US" sz="1800" b="1" dirty="0" err="1"/>
              <a:t>Kompetensi</a:t>
            </a:r>
            <a:r>
              <a:rPr lang="en-US" sz="1800" b="1" dirty="0"/>
              <a:t> : </a:t>
            </a:r>
            <a:r>
              <a:rPr lang="en-US" sz="1800" b="1" dirty="0" err="1"/>
              <a:t>karakteristik</a:t>
            </a:r>
            <a:r>
              <a:rPr lang="en-US" sz="1800" b="1" dirty="0"/>
              <a:t> yang </a:t>
            </a:r>
            <a:r>
              <a:rPr lang="en-US" sz="1800" b="1" dirty="0" err="1"/>
              <a:t>mendasari</a:t>
            </a:r>
            <a:r>
              <a:rPr lang="en-US" sz="1800" b="1" dirty="0"/>
              <a:t> </a:t>
            </a:r>
            <a:r>
              <a:rPr lang="en-US" sz="1800" b="1" dirty="0" err="1"/>
              <a:t>individu</a:t>
            </a:r>
            <a:r>
              <a:rPr lang="en-US" sz="1800" b="1" dirty="0"/>
              <a:t> </a:t>
            </a:r>
            <a:r>
              <a:rPr lang="en-US" sz="1800" b="1" dirty="0" err="1"/>
              <a:t>untuk</a:t>
            </a:r>
            <a:r>
              <a:rPr lang="en-US" sz="1800" b="1" dirty="0"/>
              <a:t> </a:t>
            </a:r>
            <a:r>
              <a:rPr lang="en-US" sz="1800" b="1" dirty="0" err="1"/>
              <a:t>menampilkan</a:t>
            </a:r>
            <a:r>
              <a:rPr lang="en-US" sz="1800" b="1" dirty="0"/>
              <a:t> </a:t>
            </a:r>
            <a:r>
              <a:rPr lang="en-US" sz="1800" b="1" dirty="0" err="1"/>
              <a:t>kinerja</a:t>
            </a:r>
            <a:r>
              <a:rPr lang="en-US" sz="1800" b="1" dirty="0"/>
              <a:t> . </a:t>
            </a:r>
          </a:p>
          <a:p>
            <a:pPr marL="0" indent="0">
              <a:lnSpc>
                <a:spcPct val="150000"/>
              </a:lnSpc>
              <a:buClr>
                <a:schemeClr val="dk1"/>
              </a:buClr>
              <a:buSzPts val="1100"/>
              <a:buNone/>
            </a:pPr>
            <a:endParaRPr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2B8BE-6696-4F8F-9EAA-E3D0CFA3B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6831" y="706150"/>
            <a:ext cx="5464201" cy="396300"/>
          </a:xfrm>
        </p:spPr>
        <p:txBody>
          <a:bodyPr/>
          <a:lstStyle/>
          <a:p>
            <a:pPr algn="r"/>
            <a:r>
              <a:rPr lang="en-US" dirty="0"/>
              <a:t>KOMPETENSI</a:t>
            </a:r>
            <a:endParaRPr lang="en-ID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385EFB-CE9D-47B0-A569-06A72327F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2148" y="1844731"/>
            <a:ext cx="2175909" cy="553998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pPr marL="101601" indent="0" algn="ctr">
              <a:buNone/>
            </a:pPr>
            <a:r>
              <a:rPr lang="en-US" sz="3000" b="1" dirty="0"/>
              <a:t>Knowledge</a:t>
            </a:r>
            <a:endParaRPr lang="en-ID" sz="3000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70BA59-10CD-45C7-9DFF-AE42F803BDFE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CCCE83-1D92-4A31-87C2-C443273CD34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6</a:t>
            </a:fld>
            <a:endParaRPr lang="e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DDF36C-2185-4247-A7F1-ACCC9215C8D7}"/>
              </a:ext>
            </a:extLst>
          </p:cNvPr>
          <p:cNvSpPr txBox="1"/>
          <p:nvPr/>
        </p:nvSpPr>
        <p:spPr>
          <a:xfrm>
            <a:off x="2598057" y="1844731"/>
            <a:ext cx="986972" cy="55399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 </a:t>
            </a:r>
            <a:r>
              <a:rPr lang="en-US" sz="3000" dirty="0"/>
              <a:t>Skill</a:t>
            </a:r>
            <a:endParaRPr lang="en-ID" sz="3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657379-4878-421E-B9E5-9EC356796B73}"/>
              </a:ext>
            </a:extLst>
          </p:cNvPr>
          <p:cNvSpPr txBox="1"/>
          <p:nvPr/>
        </p:nvSpPr>
        <p:spPr>
          <a:xfrm>
            <a:off x="3572267" y="1844879"/>
            <a:ext cx="1328792" cy="55399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 Ability</a:t>
            </a:r>
            <a:endParaRPr lang="en-ID" sz="3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C1D274-DF13-4685-B8F4-D163B8404F15}"/>
              </a:ext>
            </a:extLst>
          </p:cNvPr>
          <p:cNvSpPr txBox="1"/>
          <p:nvPr/>
        </p:nvSpPr>
        <p:spPr>
          <a:xfrm>
            <a:off x="4904194" y="1842178"/>
            <a:ext cx="3630206" cy="55399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 Other characteristic</a:t>
            </a:r>
            <a:endParaRPr lang="en-ID" sz="3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241B75B-668E-40A4-9BC1-651FDFC19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8056" y="2744772"/>
            <a:ext cx="2303001" cy="19738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6E2005-085C-4A44-B65C-486D16F30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97" y="2744772"/>
            <a:ext cx="2110559" cy="19738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B8BE33B-4C76-4515-9F58-E44B395B9F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2032" y="2571750"/>
            <a:ext cx="3429000" cy="220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49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A822FBF-BDAF-431D-AF43-8556238DF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2926" r="9092" b="20447"/>
          <a:stretch/>
        </p:blipFill>
        <p:spPr>
          <a:xfrm>
            <a:off x="2581455" y="578644"/>
            <a:ext cx="6562546" cy="398334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  <a:tint val="66000"/>
                  <a:satMod val="160000"/>
                </a:schemeClr>
              </a:gs>
              <a:gs pos="50000">
                <a:schemeClr val="tx1">
                  <a:lumMod val="65000"/>
                  <a:lumOff val="35000"/>
                  <a:tint val="44500"/>
                  <a:satMod val="160000"/>
                </a:schemeClr>
              </a:gs>
              <a:gs pos="100000">
                <a:schemeClr val="tx1">
                  <a:lumMod val="65000"/>
                  <a:lumOff val="35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004E37-0868-46B7-974A-C03FBE1F4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C952E-4E41-411F-B776-A140ADB451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4109099"/>
            <a:ext cx="2581454" cy="452887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dirty="0" err="1">
                <a:solidFill>
                  <a:schemeClr val="tx1"/>
                </a:solidFill>
              </a:rPr>
              <a:t>Ciri-ciri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individu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memiliki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motivasi</a:t>
            </a:r>
            <a:endParaRPr lang="en-ID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8A4AF9-5586-401A-A1F6-E2A44FB4DCA9}"/>
              </a:ext>
            </a:extLst>
          </p:cNvPr>
          <p:cNvSpPr txBox="1"/>
          <p:nvPr/>
        </p:nvSpPr>
        <p:spPr>
          <a:xfrm>
            <a:off x="188830" y="1077631"/>
            <a:ext cx="2210612" cy="461665"/>
          </a:xfrm>
          <a:prstGeom prst="rect">
            <a:avLst/>
          </a:prstGeom>
          <a:gradFill>
            <a:gsLst>
              <a:gs pos="35000">
                <a:schemeClr val="accent2"/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50000" r="50000" b="50000"/>
            </a:path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2400" b="1" dirty="0"/>
              <a:t>PASSION ?</a:t>
            </a:r>
            <a:endParaRPr lang="en-ID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215DDF-E0B6-4F42-B59D-BFAC34C3C520}"/>
              </a:ext>
            </a:extLst>
          </p:cNvPr>
          <p:cNvSpPr txBox="1"/>
          <p:nvPr/>
        </p:nvSpPr>
        <p:spPr>
          <a:xfrm>
            <a:off x="188830" y="1761761"/>
            <a:ext cx="2210612" cy="12926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b="1" dirty="0" err="1"/>
              <a:t>Gairah</a:t>
            </a:r>
            <a:r>
              <a:rPr lang="en-US" sz="1050" b="1" dirty="0"/>
              <a:t>.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ID" sz="1050" b="1" dirty="0" err="1"/>
              <a:t>Kecenderungan</a:t>
            </a:r>
            <a:r>
              <a:rPr lang="en-ID" sz="1050" b="1" dirty="0"/>
              <a:t> yang </a:t>
            </a:r>
            <a:r>
              <a:rPr lang="en-ID" sz="1050" b="1" dirty="0" err="1"/>
              <a:t>kuat</a:t>
            </a:r>
            <a:r>
              <a:rPr lang="en-ID" sz="1050" b="1" dirty="0"/>
              <a:t> </a:t>
            </a:r>
            <a:r>
              <a:rPr lang="en-ID" sz="1050" b="1" dirty="0" err="1"/>
              <a:t>terhadap</a:t>
            </a:r>
            <a:r>
              <a:rPr lang="en-ID" sz="1050" b="1" dirty="0"/>
              <a:t> </a:t>
            </a:r>
            <a:r>
              <a:rPr lang="en-ID" sz="1050" b="1" dirty="0" err="1"/>
              <a:t>suatu</a:t>
            </a:r>
            <a:r>
              <a:rPr lang="en-ID" sz="1050" b="1" dirty="0"/>
              <a:t> </a:t>
            </a:r>
            <a:r>
              <a:rPr lang="en-ID" sz="1050" b="1" dirty="0" err="1"/>
              <a:t>aktivitas</a:t>
            </a:r>
            <a:r>
              <a:rPr lang="en-ID" sz="1050" b="1" dirty="0"/>
              <a:t> yang </a:t>
            </a:r>
            <a:r>
              <a:rPr lang="en-ID" sz="1050" b="1" dirty="0" err="1"/>
              <a:t>disukai</a:t>
            </a:r>
            <a:r>
              <a:rPr lang="en-ID" sz="1050" b="1" dirty="0"/>
              <a:t>, </a:t>
            </a:r>
            <a:r>
              <a:rPr lang="en-ID" sz="1050" b="1" dirty="0" err="1"/>
              <a:t>dianggap</a:t>
            </a:r>
            <a:r>
              <a:rPr lang="en-ID" sz="1050" b="1" dirty="0"/>
              <a:t> </a:t>
            </a:r>
            <a:r>
              <a:rPr lang="en-ID" sz="1050" b="1" dirty="0" err="1"/>
              <a:t>penting</a:t>
            </a:r>
            <a:r>
              <a:rPr lang="en-ID" sz="1050" b="1" dirty="0"/>
              <a:t>, dan </a:t>
            </a:r>
            <a:r>
              <a:rPr lang="en-ID" sz="1050" b="1" dirty="0" err="1"/>
              <a:t>diinvestasikan</a:t>
            </a:r>
            <a:r>
              <a:rPr lang="en-ID" sz="1050" b="1" dirty="0"/>
              <a:t> </a:t>
            </a:r>
            <a:r>
              <a:rPr lang="en-ID" sz="1050" b="1" dirty="0" err="1"/>
              <a:t>banyak</a:t>
            </a:r>
            <a:r>
              <a:rPr lang="en-ID" sz="1050" b="1" dirty="0"/>
              <a:t> </a:t>
            </a:r>
            <a:r>
              <a:rPr lang="en-ID" sz="1050" b="1" dirty="0" err="1"/>
              <a:t>waktu</a:t>
            </a:r>
            <a:r>
              <a:rPr lang="en-ID" sz="1050" b="1" dirty="0"/>
              <a:t> dan </a:t>
            </a:r>
            <a:r>
              <a:rPr lang="en-ID" sz="1050" b="1" dirty="0" err="1"/>
              <a:t>energi</a:t>
            </a:r>
            <a:endParaRPr lang="en-US" sz="1050" b="1" dirty="0"/>
          </a:p>
          <a:p>
            <a:endParaRPr lang="en-ID" sz="15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9B6945-FCDE-41E2-A5E2-5A21DF613537}"/>
              </a:ext>
            </a:extLst>
          </p:cNvPr>
          <p:cNvSpPr txBox="1"/>
          <p:nvPr/>
        </p:nvSpPr>
        <p:spPr>
          <a:xfrm>
            <a:off x="2846305" y="2129740"/>
            <a:ext cx="2210612" cy="1200329"/>
          </a:xfrm>
          <a:prstGeom prst="rect">
            <a:avLst/>
          </a:prstGeom>
          <a:gradFill>
            <a:gsLst>
              <a:gs pos="35000">
                <a:schemeClr val="accent2"/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50000" r="50000" b="50000"/>
            </a:path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Tipe</a:t>
            </a:r>
            <a:r>
              <a:rPr lang="en-US" sz="2400" b="1" dirty="0"/>
              <a:t> Passion </a:t>
            </a:r>
            <a:r>
              <a:rPr lang="en-US" sz="2400" b="1" dirty="0" err="1"/>
              <a:t>Dalam</a:t>
            </a:r>
            <a:r>
              <a:rPr lang="en-US" sz="2400" b="1" dirty="0"/>
              <a:t> </a:t>
            </a:r>
            <a:r>
              <a:rPr lang="en-US" sz="2400" b="1" dirty="0" err="1"/>
              <a:t>Bekerja</a:t>
            </a:r>
            <a:endParaRPr lang="en-ID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2883D1-66A9-48A9-AE4A-667B034C4CEE}"/>
              </a:ext>
            </a:extLst>
          </p:cNvPr>
          <p:cNvSpPr txBox="1"/>
          <p:nvPr/>
        </p:nvSpPr>
        <p:spPr>
          <a:xfrm>
            <a:off x="2846305" y="3331460"/>
            <a:ext cx="221061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050" dirty="0">
                <a:highlight>
                  <a:srgbClr val="FFFFCC"/>
                </a:highlight>
              </a:rPr>
              <a:t>Vallerand </a:t>
            </a:r>
            <a:r>
              <a:rPr lang="en-ID" sz="1050" dirty="0" err="1">
                <a:highlight>
                  <a:srgbClr val="FFFFCC"/>
                </a:highlight>
              </a:rPr>
              <a:t>dkk</a:t>
            </a:r>
            <a:endParaRPr lang="en-ID" sz="1050" dirty="0">
              <a:highlight>
                <a:srgbClr val="FFFFCC"/>
              </a:highligh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2C96CD-257A-4C00-9ACA-5D2D76808014}"/>
              </a:ext>
            </a:extLst>
          </p:cNvPr>
          <p:cNvSpPr txBox="1"/>
          <p:nvPr/>
        </p:nvSpPr>
        <p:spPr>
          <a:xfrm>
            <a:off x="5427760" y="1043150"/>
            <a:ext cx="2210612" cy="830997"/>
          </a:xfrm>
          <a:prstGeom prst="rect">
            <a:avLst/>
          </a:prstGeom>
          <a:gradFill>
            <a:gsLst>
              <a:gs pos="35000">
                <a:schemeClr val="accent2"/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50000" r="50000" b="50000"/>
            </a:path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2400" b="1" dirty="0"/>
              <a:t>Passion Harmonious</a:t>
            </a:r>
            <a:endParaRPr lang="en-ID" sz="24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D53232-41AC-496F-8D08-040387767C66}"/>
              </a:ext>
            </a:extLst>
          </p:cNvPr>
          <p:cNvSpPr txBox="1"/>
          <p:nvPr/>
        </p:nvSpPr>
        <p:spPr>
          <a:xfrm>
            <a:off x="5436068" y="3069130"/>
            <a:ext cx="2210612" cy="830997"/>
          </a:xfrm>
          <a:prstGeom prst="rect">
            <a:avLst/>
          </a:prstGeom>
          <a:gradFill>
            <a:gsLst>
              <a:gs pos="35000">
                <a:schemeClr val="accent2"/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50000" r="50000" b="50000"/>
            </a:path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2400" b="1" dirty="0"/>
              <a:t>Passion Obsessive</a:t>
            </a:r>
            <a:endParaRPr lang="en-ID" sz="24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9F29DB-5BA3-4577-8AFF-BE446C5F4684}"/>
              </a:ext>
            </a:extLst>
          </p:cNvPr>
          <p:cNvSpPr txBox="1"/>
          <p:nvPr/>
        </p:nvSpPr>
        <p:spPr>
          <a:xfrm>
            <a:off x="5412446" y="3920029"/>
            <a:ext cx="221061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050" dirty="0" err="1">
                <a:highlight>
                  <a:srgbClr val="FFFFCC"/>
                </a:highlight>
              </a:rPr>
              <a:t>Motivasional</a:t>
            </a:r>
            <a:r>
              <a:rPr lang="en-ID" sz="1050" dirty="0">
                <a:highlight>
                  <a:srgbClr val="FFFFCC"/>
                </a:highlight>
              </a:rPr>
              <a:t>  </a:t>
            </a:r>
            <a:r>
              <a:rPr lang="en-ID" sz="1050" dirty="0" err="1">
                <a:highlight>
                  <a:srgbClr val="FFFFCC"/>
                </a:highlight>
              </a:rPr>
              <a:t>memaksa</a:t>
            </a:r>
            <a:r>
              <a:rPr lang="en-ID" sz="1050" dirty="0">
                <a:highlight>
                  <a:srgbClr val="FFFFCC"/>
                </a:highlight>
              </a:rPr>
              <a:t> </a:t>
            </a:r>
            <a:r>
              <a:rPr lang="en-ID" sz="1050" dirty="0" err="1">
                <a:highlight>
                  <a:srgbClr val="FFFFCC"/>
                </a:highlight>
              </a:rPr>
              <a:t>seseorang</a:t>
            </a:r>
            <a:r>
              <a:rPr lang="en-ID" sz="1050" dirty="0">
                <a:highlight>
                  <a:srgbClr val="FFFFCC"/>
                </a:highlight>
              </a:rPr>
              <a:t> </a:t>
            </a:r>
            <a:r>
              <a:rPr lang="en-ID" sz="1050" dirty="0" err="1">
                <a:highlight>
                  <a:srgbClr val="FFFFCC"/>
                </a:highlight>
              </a:rPr>
              <a:t>untuk</a:t>
            </a:r>
            <a:r>
              <a:rPr lang="en-ID" sz="1050" dirty="0">
                <a:highlight>
                  <a:srgbClr val="FFFFCC"/>
                </a:highlight>
              </a:rPr>
              <a:t> </a:t>
            </a:r>
            <a:r>
              <a:rPr lang="en-ID" sz="1050" dirty="0" err="1">
                <a:highlight>
                  <a:srgbClr val="FFFFCC"/>
                </a:highlight>
              </a:rPr>
              <a:t>melakukan</a:t>
            </a:r>
            <a:r>
              <a:rPr lang="en-ID" sz="1050" dirty="0">
                <a:highlight>
                  <a:srgbClr val="FFFFCC"/>
                </a:highlight>
              </a:rPr>
              <a:t> </a:t>
            </a:r>
            <a:r>
              <a:rPr lang="en-ID" sz="1050" dirty="0" err="1">
                <a:highlight>
                  <a:srgbClr val="FFFFCC"/>
                </a:highlight>
              </a:rPr>
              <a:t>sesuatu</a:t>
            </a:r>
            <a:endParaRPr lang="en-ID" sz="1050" dirty="0">
              <a:highlight>
                <a:srgbClr val="FFFFCC"/>
              </a:highligh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AEA02EE-2CB8-4C31-B379-082B15A87D18}"/>
              </a:ext>
            </a:extLst>
          </p:cNvPr>
          <p:cNvSpPr txBox="1"/>
          <p:nvPr/>
        </p:nvSpPr>
        <p:spPr>
          <a:xfrm>
            <a:off x="5412446" y="1904571"/>
            <a:ext cx="22106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050" dirty="0" err="1">
                <a:highlight>
                  <a:srgbClr val="FFFFCC"/>
                </a:highlight>
              </a:rPr>
              <a:t>Motivasional</a:t>
            </a:r>
            <a:r>
              <a:rPr lang="en-ID" sz="1050" dirty="0">
                <a:highlight>
                  <a:srgbClr val="FFFFCC"/>
                </a:highlight>
              </a:rPr>
              <a:t>  </a:t>
            </a:r>
            <a:r>
              <a:rPr lang="en-ID" sz="1050" dirty="0" err="1">
                <a:highlight>
                  <a:srgbClr val="FFFFCC"/>
                </a:highlight>
              </a:rPr>
              <a:t>sukarela</a:t>
            </a:r>
            <a:r>
              <a:rPr lang="en-ID" sz="1050" dirty="0">
                <a:highlight>
                  <a:srgbClr val="FFFFCC"/>
                </a:highlight>
              </a:rPr>
              <a:t> </a:t>
            </a:r>
            <a:r>
              <a:rPr lang="en-ID" sz="1050" dirty="0" err="1">
                <a:highlight>
                  <a:srgbClr val="FFFFCC"/>
                </a:highlight>
              </a:rPr>
              <a:t>untuk</a:t>
            </a:r>
            <a:r>
              <a:rPr lang="en-ID" sz="1050" dirty="0">
                <a:highlight>
                  <a:srgbClr val="FFFFCC"/>
                </a:highlight>
              </a:rPr>
              <a:t> </a:t>
            </a:r>
            <a:r>
              <a:rPr lang="en-ID" sz="1050" dirty="0" err="1">
                <a:highlight>
                  <a:srgbClr val="FFFFCC"/>
                </a:highlight>
              </a:rPr>
              <a:t>melakukan</a:t>
            </a:r>
            <a:r>
              <a:rPr lang="en-ID" sz="1050" dirty="0">
                <a:highlight>
                  <a:srgbClr val="FFFFCC"/>
                </a:highlight>
              </a:rPr>
              <a:t> </a:t>
            </a:r>
            <a:r>
              <a:rPr lang="en-ID" sz="1050" dirty="0" err="1">
                <a:highlight>
                  <a:srgbClr val="FFFFCC"/>
                </a:highlight>
              </a:rPr>
              <a:t>sesuatu</a:t>
            </a:r>
            <a:endParaRPr lang="en-ID" sz="1050" dirty="0">
              <a:highlight>
                <a:srgbClr val="FFFFCC"/>
              </a:highlight>
            </a:endParaRP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C97DBAD6-DA26-4494-AB86-24EB4A8D1C72}"/>
              </a:ext>
            </a:extLst>
          </p:cNvPr>
          <p:cNvSpPr/>
          <p:nvPr/>
        </p:nvSpPr>
        <p:spPr>
          <a:xfrm>
            <a:off x="5041604" y="1453046"/>
            <a:ext cx="370842" cy="2081573"/>
          </a:xfrm>
          <a:prstGeom prst="lef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D" sz="1050"/>
          </a:p>
        </p:txBody>
      </p:sp>
    </p:spTree>
    <p:extLst>
      <p:ext uri="{BB962C8B-B14F-4D97-AF65-F5344CB8AC3E}">
        <p14:creationId xmlns:p14="http://schemas.microsoft.com/office/powerpoint/2010/main" val="262811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4" grpId="0" animBg="1"/>
      <p:bldP spid="5" grpId="0" animBg="1"/>
      <p:bldP spid="16" grpId="0" animBg="1"/>
      <p:bldP spid="6" grpId="0"/>
      <p:bldP spid="17" grpId="0" animBg="1"/>
      <p:bldP spid="18" grpId="0" animBg="1"/>
      <p:bldP spid="19" grpId="0"/>
      <p:bldP spid="20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986FB-FDD6-463C-A8A7-46810D06E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1951" y="114683"/>
            <a:ext cx="5486400" cy="3840480"/>
          </a:xfrm>
        </p:spPr>
        <p:txBody>
          <a:bodyPr/>
          <a:lstStyle/>
          <a:p>
            <a:endParaRPr lang="en-ID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2B10FF-96BD-4A9A-A0F4-FCCB48B60459}"/>
              </a:ext>
            </a:extLst>
          </p:cNvPr>
          <p:cNvSpPr txBox="1"/>
          <p:nvPr/>
        </p:nvSpPr>
        <p:spPr>
          <a:xfrm>
            <a:off x="107340" y="1218813"/>
            <a:ext cx="2293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Tugas</a:t>
            </a:r>
            <a:r>
              <a:rPr lang="en-US" sz="2400" dirty="0"/>
              <a:t> : </a:t>
            </a:r>
            <a:r>
              <a:rPr lang="en-US" sz="2400" dirty="0" err="1"/>
              <a:t>Menggambar</a:t>
            </a:r>
            <a:r>
              <a:rPr lang="en-US" sz="2400" dirty="0"/>
              <a:t> </a:t>
            </a:r>
            <a:r>
              <a:rPr lang="en-US" sz="2400" dirty="0" err="1"/>
              <a:t>rumah</a:t>
            </a:r>
            <a:endParaRPr lang="en-ID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ADC491-7B47-466E-A70D-93B07C5C17EF}"/>
              </a:ext>
            </a:extLst>
          </p:cNvPr>
          <p:cNvSpPr txBox="1"/>
          <p:nvPr/>
        </p:nvSpPr>
        <p:spPr>
          <a:xfrm>
            <a:off x="207169" y="2747442"/>
            <a:ext cx="23905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err="1"/>
              <a:t>Menurut</a:t>
            </a:r>
            <a:r>
              <a:rPr lang="en-US" sz="2100" dirty="0"/>
              <a:t> </a:t>
            </a:r>
            <a:r>
              <a:rPr lang="en-US" sz="2100" dirty="0" err="1"/>
              <a:t>anda</a:t>
            </a:r>
            <a:r>
              <a:rPr lang="en-US" sz="2100" dirty="0"/>
              <a:t> yang mana yang </a:t>
            </a:r>
            <a:r>
              <a:rPr lang="en-US" sz="2100" dirty="0" err="1"/>
              <a:t>dikerjakan</a:t>
            </a:r>
            <a:r>
              <a:rPr lang="en-US" sz="2100" dirty="0"/>
              <a:t> </a:t>
            </a:r>
            <a:r>
              <a:rPr lang="en-US" sz="2100" dirty="0" err="1"/>
              <a:t>dengan</a:t>
            </a:r>
            <a:r>
              <a:rPr lang="en-US" sz="2100" dirty="0"/>
              <a:t> passion ?</a:t>
            </a:r>
            <a:endParaRPr lang="en-ID" sz="21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0EE193-C7BA-4B1C-8F99-0E03BADF4C48}"/>
              </a:ext>
            </a:extLst>
          </p:cNvPr>
          <p:cNvSpPr txBox="1"/>
          <p:nvPr/>
        </p:nvSpPr>
        <p:spPr>
          <a:xfrm>
            <a:off x="3686175" y="3467102"/>
            <a:ext cx="885825" cy="25391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1</a:t>
            </a:r>
            <a:endParaRPr lang="en-ID" sz="105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0C6C15-7183-41A4-BEC1-11172A5ECE16}"/>
              </a:ext>
            </a:extLst>
          </p:cNvPr>
          <p:cNvSpPr txBox="1"/>
          <p:nvPr/>
        </p:nvSpPr>
        <p:spPr>
          <a:xfrm>
            <a:off x="6586538" y="3467102"/>
            <a:ext cx="885825" cy="25391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2</a:t>
            </a:r>
            <a:endParaRPr lang="en-ID" sz="105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549EDB-EC84-48D2-B9A9-DFE2057E44B7}"/>
              </a:ext>
            </a:extLst>
          </p:cNvPr>
          <p:cNvSpPr txBox="1"/>
          <p:nvPr/>
        </p:nvSpPr>
        <p:spPr>
          <a:xfrm>
            <a:off x="2845367" y="4047550"/>
            <a:ext cx="5599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Passion </a:t>
            </a:r>
            <a:r>
              <a:rPr lang="en-US" sz="1800" b="1" dirty="0" err="1"/>
              <a:t>adalah</a:t>
            </a:r>
            <a:r>
              <a:rPr lang="en-US" sz="1800" b="1" dirty="0"/>
              <a:t> </a:t>
            </a:r>
            <a:r>
              <a:rPr lang="en-US" sz="1800" b="1" dirty="0" err="1"/>
              <a:t>akar</a:t>
            </a:r>
            <a:r>
              <a:rPr lang="en-US" sz="1800" b="1" dirty="0"/>
              <a:t> </a:t>
            </a:r>
            <a:r>
              <a:rPr lang="en-US" sz="1800" b="1" dirty="0" err="1"/>
              <a:t>dari</a:t>
            </a:r>
            <a:r>
              <a:rPr lang="en-US" sz="1800" b="1" dirty="0"/>
              <a:t> </a:t>
            </a:r>
            <a:r>
              <a:rPr lang="en-US" sz="1800" b="1" dirty="0" err="1"/>
              <a:t>kinerja</a:t>
            </a:r>
            <a:r>
              <a:rPr lang="en-US" sz="1800" b="1" dirty="0"/>
              <a:t> </a:t>
            </a:r>
            <a:r>
              <a:rPr lang="en-US" sz="1800" b="1" dirty="0" err="1"/>
              <a:t>dahsyat</a:t>
            </a:r>
            <a:r>
              <a:rPr lang="en-US" sz="1800" b="1" dirty="0"/>
              <a:t> &amp;                            </a:t>
            </a:r>
            <a:r>
              <a:rPr lang="en-US" sz="1800" b="1" dirty="0" err="1"/>
              <a:t>semua</a:t>
            </a:r>
            <a:r>
              <a:rPr lang="en-US" sz="1800" b="1" dirty="0"/>
              <a:t> </a:t>
            </a:r>
            <a:r>
              <a:rPr lang="en-US" sz="1800" b="1" dirty="0" err="1"/>
              <a:t>karya</a:t>
            </a:r>
            <a:r>
              <a:rPr lang="en-US" sz="1800" b="1" dirty="0"/>
              <a:t> </a:t>
            </a:r>
            <a:r>
              <a:rPr lang="en-US" sz="1800" b="1" dirty="0" err="1"/>
              <a:t>keren</a:t>
            </a:r>
            <a:endParaRPr lang="en-ID" sz="1800" b="1" dirty="0"/>
          </a:p>
        </p:txBody>
      </p:sp>
      <p:pic>
        <p:nvPicPr>
          <p:cNvPr id="1028" name="Picture 4" descr="KEGIATANKU SEHARI HARI | tematicedu">
            <a:extLst>
              <a:ext uri="{FF2B5EF4-FFF2-40B4-BE49-F238E27FC236}">
                <a16:creationId xmlns:a16="http://schemas.microsoft.com/office/drawing/2014/main" id="{2AB884F4-80C6-4CD8-9793-86C5B136D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224" y="599367"/>
            <a:ext cx="3321595" cy="277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ouse Icon Clip Art at Clker.com - vector clip art online, royalty free &amp;  public domain">
            <a:extLst>
              <a:ext uri="{FF2B5EF4-FFF2-40B4-BE49-F238E27FC236}">
                <a16:creationId xmlns:a16="http://schemas.microsoft.com/office/drawing/2014/main" id="{1BE0E2D2-4379-416A-B850-493AC1054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951" y="599368"/>
            <a:ext cx="2666273" cy="277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26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D161F-7FBB-429D-91FE-132A6B162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579" y="212918"/>
            <a:ext cx="5886587" cy="396300"/>
          </a:xfrm>
        </p:spPr>
        <p:txBody>
          <a:bodyPr/>
          <a:lstStyle/>
          <a:p>
            <a:r>
              <a:rPr lang="en-US" dirty="0"/>
              <a:t>Kapan </a:t>
            </a:r>
            <a:r>
              <a:rPr lang="en-US" dirty="0" err="1"/>
              <a:t>harus</a:t>
            </a:r>
            <a:r>
              <a:rPr lang="en-US" dirty="0"/>
              <a:t> </a:t>
            </a:r>
            <a:r>
              <a:rPr lang="en-US" dirty="0" err="1"/>
              <a:t>menyiapkan</a:t>
            </a:r>
            <a:r>
              <a:rPr lang="en-US" dirty="0"/>
              <a:t> </a:t>
            </a:r>
            <a:r>
              <a:rPr lang="en-US" dirty="0" err="1"/>
              <a:t>diri</a:t>
            </a:r>
            <a:r>
              <a:rPr lang="en-US" dirty="0"/>
              <a:t> ?</a:t>
            </a:r>
            <a:endParaRPr lang="en-ID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40F2A6-55D1-4A61-BCD9-5C309E7999AA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-932543" y="3830007"/>
            <a:ext cx="369900" cy="251100"/>
          </a:xfrm>
        </p:spPr>
        <p:txBody>
          <a:bodyPr/>
          <a:lstStyle/>
          <a:p>
            <a:fld id="{00000000-1234-1234-1234-123412341234}" type="slidenum">
              <a:rPr lang="en" smtClean="0"/>
              <a:pPr/>
              <a:t>9</a:t>
            </a:fld>
            <a:endParaRPr lang="en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0519A87-8137-48CE-BA5D-E5FBCB3775FA}"/>
              </a:ext>
            </a:extLst>
          </p:cNvPr>
          <p:cNvSpPr txBox="1">
            <a:spLocks/>
          </p:cNvSpPr>
          <p:nvPr/>
        </p:nvSpPr>
        <p:spPr>
          <a:xfrm>
            <a:off x="1516830" y="795060"/>
            <a:ext cx="54642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erif"/>
              <a:buNone/>
              <a:defRPr sz="2800" b="1" i="0" u="none" strike="noStrike" cap="none">
                <a:solidFill>
                  <a:schemeClr val="dk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erif"/>
              <a:buNone/>
              <a:defRPr sz="2800" b="1" i="0" u="none" strike="noStrike" cap="none">
                <a:solidFill>
                  <a:schemeClr val="dk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erif"/>
              <a:buNone/>
              <a:defRPr sz="2800" b="1" i="0" u="none" strike="noStrike" cap="none">
                <a:solidFill>
                  <a:schemeClr val="dk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erif"/>
              <a:buNone/>
              <a:defRPr sz="2800" b="1" i="0" u="none" strike="noStrike" cap="none">
                <a:solidFill>
                  <a:schemeClr val="dk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erif"/>
              <a:buNone/>
              <a:defRPr sz="2800" b="1" i="0" u="none" strike="noStrike" cap="none">
                <a:solidFill>
                  <a:schemeClr val="dk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erif"/>
              <a:buNone/>
              <a:defRPr sz="2800" b="1" i="0" u="none" strike="noStrike" cap="none">
                <a:solidFill>
                  <a:schemeClr val="dk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erif"/>
              <a:buNone/>
              <a:defRPr sz="2800" b="1" i="0" u="none" strike="noStrike" cap="none">
                <a:solidFill>
                  <a:schemeClr val="dk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erif"/>
              <a:buNone/>
              <a:defRPr sz="2800" b="1" i="0" u="none" strike="noStrike" cap="none">
                <a:solidFill>
                  <a:schemeClr val="dk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BM Plex Serif"/>
              <a:buNone/>
              <a:defRPr sz="2800" b="1" i="0" u="none" strike="noStrike" cap="none">
                <a:solidFill>
                  <a:schemeClr val="dk1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lvl9pPr>
          </a:lstStyle>
          <a:p>
            <a:r>
              <a:rPr lang="en-US"/>
              <a:t>Dibutuhkan PERENCANAAN</a:t>
            </a:r>
            <a:endParaRPr lang="en-ID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118ABB-D178-4437-94A9-01FC4A138F56}"/>
              </a:ext>
            </a:extLst>
          </p:cNvPr>
          <p:cNvSpPr txBox="1"/>
          <p:nvPr/>
        </p:nvSpPr>
        <p:spPr>
          <a:xfrm>
            <a:off x="1516830" y="1438527"/>
            <a:ext cx="838744" cy="707886"/>
          </a:xfrm>
          <a:prstGeom prst="rect">
            <a:avLst/>
          </a:prstGeom>
          <a:solidFill>
            <a:schemeClr val="accent4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S</a:t>
            </a:r>
            <a:endParaRPr lang="en-ID" sz="4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08715F-E636-4020-8D78-D58EE1F62916}"/>
              </a:ext>
            </a:extLst>
          </p:cNvPr>
          <p:cNvSpPr txBox="1"/>
          <p:nvPr/>
        </p:nvSpPr>
        <p:spPr>
          <a:xfrm rot="20249478">
            <a:off x="1516830" y="2070469"/>
            <a:ext cx="838744" cy="707886"/>
          </a:xfrm>
          <a:prstGeom prst="rect">
            <a:avLst/>
          </a:prstGeom>
          <a:solidFill>
            <a:srgbClr val="F23AF2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lgerian" panose="04020705040A02060702" pitchFamily="82" charset="0"/>
              </a:rPr>
              <a:t>M</a:t>
            </a:r>
            <a:endParaRPr lang="en-ID" sz="4000" dirty="0">
              <a:latin typeface="Algerian" panose="04020705040A02060702" pitchFamily="8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422FB0-CE78-44ED-B4DD-36936C804C23}"/>
              </a:ext>
            </a:extLst>
          </p:cNvPr>
          <p:cNvSpPr txBox="1"/>
          <p:nvPr/>
        </p:nvSpPr>
        <p:spPr>
          <a:xfrm rot="434870">
            <a:off x="1550696" y="2785144"/>
            <a:ext cx="838744" cy="707886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A</a:t>
            </a:r>
            <a:endParaRPr lang="en-ID" sz="4000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52490F-2259-4969-B9BC-6B5CFD8EBDE1}"/>
              </a:ext>
            </a:extLst>
          </p:cNvPr>
          <p:cNvSpPr txBox="1"/>
          <p:nvPr/>
        </p:nvSpPr>
        <p:spPr>
          <a:xfrm rot="21013305">
            <a:off x="1550695" y="3432752"/>
            <a:ext cx="838744" cy="707886"/>
          </a:xfrm>
          <a:prstGeom prst="rect">
            <a:avLst/>
          </a:prstGeom>
          <a:solidFill>
            <a:srgbClr val="7030A0"/>
          </a:solidFill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R</a:t>
            </a:r>
            <a:endParaRPr lang="en-ID" sz="4000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55A96F-4A2E-4F1B-953C-F6FF55DEBAE2}"/>
              </a:ext>
            </a:extLst>
          </p:cNvPr>
          <p:cNvSpPr txBox="1"/>
          <p:nvPr/>
        </p:nvSpPr>
        <p:spPr>
          <a:xfrm>
            <a:off x="1550695" y="4206721"/>
            <a:ext cx="838744" cy="707886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doni MT Black" panose="02070A03080606020203" pitchFamily="18" charset="0"/>
                <a:ea typeface="Adobe Fan Heiti Std B" panose="020B0700000000000000" pitchFamily="34" charset="-128"/>
              </a:rPr>
              <a:t>T</a:t>
            </a:r>
            <a:endParaRPr lang="en-ID" sz="4000" dirty="0">
              <a:latin typeface="Bodoni MT Black" panose="02070A03080606020203" pitchFamily="18" charset="0"/>
              <a:ea typeface="Adobe Fan Heiti Std B" panose="020B0700000000000000" pitchFamily="34" charset="-12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C37493-1248-4C02-8219-E25B956BA1A8}"/>
              </a:ext>
            </a:extLst>
          </p:cNvPr>
          <p:cNvSpPr txBox="1"/>
          <p:nvPr/>
        </p:nvSpPr>
        <p:spPr>
          <a:xfrm>
            <a:off x="2471842" y="1492899"/>
            <a:ext cx="4332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/>
              <a:t>Spesifik</a:t>
            </a:r>
            <a:r>
              <a:rPr lang="en-US" sz="1800" dirty="0"/>
              <a:t> (what, why, who, where)</a:t>
            </a:r>
            <a:endParaRPr lang="en-ID" sz="1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F90A71-2D44-45B3-BC68-5ECBB4F290D5}"/>
              </a:ext>
            </a:extLst>
          </p:cNvPr>
          <p:cNvSpPr txBox="1"/>
          <p:nvPr/>
        </p:nvSpPr>
        <p:spPr>
          <a:xfrm>
            <a:off x="2471842" y="2008915"/>
            <a:ext cx="5135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Measurable.</a:t>
            </a:r>
            <a:r>
              <a:rPr lang="en-US" sz="1600" dirty="0"/>
              <a:t> </a:t>
            </a:r>
            <a:r>
              <a:rPr lang="en-US" sz="1600" dirty="0" err="1"/>
              <a:t>Terukur</a:t>
            </a:r>
            <a:r>
              <a:rPr lang="en-US" sz="1600" dirty="0"/>
              <a:t>. </a:t>
            </a:r>
            <a:r>
              <a:rPr lang="en-US" sz="1600" dirty="0" err="1"/>
              <a:t>Mengukur</a:t>
            </a:r>
            <a:r>
              <a:rPr lang="en-US" sz="1600" dirty="0"/>
              <a:t> proses yang </a:t>
            </a:r>
            <a:r>
              <a:rPr lang="en-US" sz="1600" dirty="0" err="1"/>
              <a:t>telah</a:t>
            </a:r>
            <a:r>
              <a:rPr lang="en-US" sz="1600" dirty="0"/>
              <a:t> </a:t>
            </a:r>
            <a:r>
              <a:rPr lang="en-US" sz="1600" dirty="0" err="1"/>
              <a:t>dilakukan</a:t>
            </a:r>
            <a:r>
              <a:rPr lang="en-US" sz="1600" dirty="0"/>
              <a:t>. </a:t>
            </a:r>
            <a:r>
              <a:rPr lang="en-US" sz="1600" dirty="0" err="1"/>
              <a:t>Langkah-langkah</a:t>
            </a:r>
            <a:r>
              <a:rPr lang="en-US" sz="1600" dirty="0"/>
              <a:t> </a:t>
            </a:r>
            <a:r>
              <a:rPr lang="en-US" sz="1600" dirty="0" err="1"/>
              <a:t>nyata</a:t>
            </a:r>
            <a:r>
              <a:rPr lang="en-US" sz="1600" dirty="0"/>
              <a:t> yang </a:t>
            </a:r>
            <a:r>
              <a:rPr lang="en-US" sz="1600" dirty="0" err="1"/>
              <a:t>harus</a:t>
            </a:r>
            <a:r>
              <a:rPr lang="en-US" sz="1600" dirty="0"/>
              <a:t> </a:t>
            </a:r>
            <a:r>
              <a:rPr lang="en-US" sz="1600" dirty="0" err="1"/>
              <a:t>dilakukan</a:t>
            </a:r>
            <a:r>
              <a:rPr lang="en-US" sz="1600" dirty="0"/>
              <a:t>.</a:t>
            </a:r>
            <a:endParaRPr lang="en-ID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C44A22-9815-498B-884D-B67E6982FB54}"/>
              </a:ext>
            </a:extLst>
          </p:cNvPr>
          <p:cNvSpPr txBox="1"/>
          <p:nvPr/>
        </p:nvSpPr>
        <p:spPr>
          <a:xfrm>
            <a:off x="2443459" y="2856283"/>
            <a:ext cx="4988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Achievable.</a:t>
            </a:r>
            <a:r>
              <a:rPr lang="en-US" sz="1800" dirty="0"/>
              <a:t> </a:t>
            </a:r>
            <a:r>
              <a:rPr lang="en-US" sz="1800" dirty="0" err="1"/>
              <a:t>Realistis</a:t>
            </a:r>
            <a:r>
              <a:rPr lang="en-US" sz="1800" dirty="0"/>
              <a:t> </a:t>
            </a:r>
            <a:r>
              <a:rPr lang="en-US" sz="1800" dirty="0" err="1"/>
              <a:t>untuk</a:t>
            </a:r>
            <a:r>
              <a:rPr lang="en-US" sz="1800" dirty="0"/>
              <a:t> </a:t>
            </a:r>
            <a:r>
              <a:rPr lang="en-US" sz="1800" dirty="0" err="1"/>
              <a:t>dicapai</a:t>
            </a:r>
            <a:r>
              <a:rPr lang="en-US" sz="1800" dirty="0"/>
              <a:t>.                  </a:t>
            </a:r>
            <a:r>
              <a:rPr lang="en-US" sz="1800" dirty="0" err="1"/>
              <a:t>Kenali</a:t>
            </a:r>
            <a:r>
              <a:rPr lang="en-US" sz="1800" dirty="0"/>
              <a:t> </a:t>
            </a:r>
            <a:r>
              <a:rPr lang="en-US" sz="1800" dirty="0" err="1"/>
              <a:t>hambatan</a:t>
            </a:r>
            <a:r>
              <a:rPr lang="en-US" sz="1800" dirty="0"/>
              <a:t>.</a:t>
            </a:r>
            <a:endParaRPr lang="en-ID" sz="1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39D5EF-EADE-44B3-8333-745A53CCD12E}"/>
              </a:ext>
            </a:extLst>
          </p:cNvPr>
          <p:cNvSpPr txBox="1"/>
          <p:nvPr/>
        </p:nvSpPr>
        <p:spPr>
          <a:xfrm>
            <a:off x="2443458" y="4360709"/>
            <a:ext cx="4332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Timeline</a:t>
            </a:r>
            <a:r>
              <a:rPr lang="en-US" sz="1800" dirty="0"/>
              <a:t>. </a:t>
            </a:r>
            <a:endParaRPr lang="en-ID" sz="1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EC7A1F-E9F0-49FA-A64B-83D7580B905D}"/>
              </a:ext>
            </a:extLst>
          </p:cNvPr>
          <p:cNvSpPr txBox="1"/>
          <p:nvPr/>
        </p:nvSpPr>
        <p:spPr>
          <a:xfrm>
            <a:off x="2443459" y="3562981"/>
            <a:ext cx="53107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Relevant</a:t>
            </a:r>
            <a:r>
              <a:rPr lang="en-US" sz="1800" dirty="0"/>
              <a:t>. </a:t>
            </a:r>
            <a:r>
              <a:rPr lang="en-ID" dirty="0"/>
              <a:t> </a:t>
            </a:r>
            <a:r>
              <a:rPr lang="en-ID" sz="1600" dirty="0"/>
              <a:t>Target </a:t>
            </a:r>
            <a:r>
              <a:rPr lang="en-ID" sz="1600" dirty="0" err="1"/>
              <a:t>memiliki</a:t>
            </a:r>
            <a:r>
              <a:rPr lang="en-ID" sz="1600" dirty="0"/>
              <a:t> </a:t>
            </a:r>
            <a:r>
              <a:rPr lang="en-ID" sz="1600" dirty="0" err="1"/>
              <a:t>makna</a:t>
            </a:r>
            <a:r>
              <a:rPr lang="en-ID" sz="1600" dirty="0"/>
              <a:t> yang </a:t>
            </a:r>
            <a:r>
              <a:rPr lang="en-ID" sz="1600" dirty="0" err="1"/>
              <a:t>penting</a:t>
            </a:r>
            <a:r>
              <a:rPr lang="en-ID" sz="1600" dirty="0"/>
              <a:t>, dan </a:t>
            </a:r>
            <a:r>
              <a:rPr lang="en-ID" sz="1600" dirty="0" err="1"/>
              <a:t>bisa</a:t>
            </a:r>
            <a:r>
              <a:rPr lang="en-ID" sz="1600" dirty="0"/>
              <a:t> </a:t>
            </a:r>
            <a:r>
              <a:rPr lang="en-ID" sz="1600" dirty="0" err="1"/>
              <a:t>disesuaikan</a:t>
            </a:r>
            <a:r>
              <a:rPr lang="en-ID" sz="1600" dirty="0"/>
              <a:t> </a:t>
            </a:r>
            <a:r>
              <a:rPr lang="en-ID" sz="1600" dirty="0" err="1"/>
              <a:t>dengan</a:t>
            </a:r>
            <a:r>
              <a:rPr lang="en-ID" sz="1600" dirty="0"/>
              <a:t> target lain yang </a:t>
            </a:r>
            <a:r>
              <a:rPr lang="en-ID" sz="1600" dirty="0" err="1"/>
              <a:t>relevan</a:t>
            </a:r>
            <a:r>
              <a:rPr lang="en-ID" sz="1600" dirty="0"/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C66EF5-201A-437C-AE81-8470B606EECB}"/>
              </a:ext>
            </a:extLst>
          </p:cNvPr>
          <p:cNvSpPr txBox="1"/>
          <p:nvPr/>
        </p:nvSpPr>
        <p:spPr>
          <a:xfrm>
            <a:off x="1134418" y="824267"/>
            <a:ext cx="397279" cy="30777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1</a:t>
            </a:r>
            <a:endParaRPr lang="en-ID" b="1" dirty="0"/>
          </a:p>
        </p:txBody>
      </p:sp>
    </p:spTree>
    <p:extLst>
      <p:ext uri="{BB962C8B-B14F-4D97-AF65-F5344CB8AC3E}">
        <p14:creationId xmlns:p14="http://schemas.microsoft.com/office/powerpoint/2010/main" val="3549906163"/>
      </p:ext>
    </p:extLst>
  </p:cSld>
  <p:clrMapOvr>
    <a:masterClrMapping/>
  </p:clrMapOvr>
</p:sld>
</file>

<file path=ppt/theme/theme1.xml><?xml version="1.0" encoding="utf-8"?>
<a:theme xmlns:a="http://schemas.openxmlformats.org/drawingml/2006/main" name="Exeter template">
  <a:themeElements>
    <a:clrScheme name="Custom 347">
      <a:dk1>
        <a:srgbClr val="3E4655"/>
      </a:dk1>
      <a:lt1>
        <a:srgbClr val="FFFFFF"/>
      </a:lt1>
      <a:dk2>
        <a:srgbClr val="746F7E"/>
      </a:dk2>
      <a:lt2>
        <a:srgbClr val="EAECF0"/>
      </a:lt2>
      <a:accent1>
        <a:srgbClr val="FFB900"/>
      </a:accent1>
      <a:accent2>
        <a:srgbClr val="F78300"/>
      </a:accent2>
      <a:accent3>
        <a:srgbClr val="D6516E"/>
      </a:accent3>
      <a:accent4>
        <a:srgbClr val="807DAF"/>
      </a:accent4>
      <a:accent5>
        <a:srgbClr val="93AECF"/>
      </a:accent5>
      <a:accent6>
        <a:srgbClr val="7E0808"/>
      </a:accent6>
      <a:hlink>
        <a:srgbClr val="383344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</TotalTime>
  <Words>646</Words>
  <Application>Microsoft Office PowerPoint</Application>
  <PresentationFormat>On-screen Show (16:9)</PresentationFormat>
  <Paragraphs>127</Paragraphs>
  <Slides>20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Bodoni MT Black</vt:lpstr>
      <vt:lpstr>Arial</vt:lpstr>
      <vt:lpstr>Adobe Fan Heiti Std B</vt:lpstr>
      <vt:lpstr>Algerian</vt:lpstr>
      <vt:lpstr>Montserrat</vt:lpstr>
      <vt:lpstr>IBM Plex Sans Light</vt:lpstr>
      <vt:lpstr>IBM Plex Serif</vt:lpstr>
      <vt:lpstr>inherit</vt:lpstr>
      <vt:lpstr>Exeter template</vt:lpstr>
      <vt:lpstr>Rika Indarti, S.Psi, M.Psi,   Psikolog</vt:lpstr>
      <vt:lpstr>Siap Menuju Dunia Kerja</vt:lpstr>
      <vt:lpstr>Flashback on…</vt:lpstr>
      <vt:lpstr>Flashback on…#harapan</vt:lpstr>
      <vt:lpstr>Tuntutan Dunia Kerja…</vt:lpstr>
      <vt:lpstr>KOMPETENSI</vt:lpstr>
      <vt:lpstr>PowerPoint Presentation</vt:lpstr>
      <vt:lpstr>PowerPoint Presentation</vt:lpstr>
      <vt:lpstr>Kapan harus menyiapkan diri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Wawancara Kerja</vt:lpstr>
      <vt:lpstr>PowerPoint Presentation</vt:lpstr>
      <vt:lpstr>PowerPoint Presentation</vt:lpstr>
      <vt:lpstr>PowerPoint Presentation</vt:lpstr>
      <vt:lpstr>PowerPoint Presentation</vt:lpstr>
      <vt:lpstr>Semakin matang persiapan anda untuk memasuki dunia kerja, membuat anda semakin siap dan pantas untuk diterima bekerja.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user-pc</dc:creator>
  <cp:lastModifiedBy>user-pc</cp:lastModifiedBy>
  <cp:revision>39</cp:revision>
  <dcterms:modified xsi:type="dcterms:W3CDTF">2020-09-11T16:58:04Z</dcterms:modified>
</cp:coreProperties>
</file>